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4"/>
    <p:sldMasterId id="2147483816" r:id="rId5"/>
  </p:sldMasterIdLst>
  <p:notesMasterIdLst>
    <p:notesMasterId r:id="rId21"/>
  </p:notesMasterIdLst>
  <p:sldIdLst>
    <p:sldId id="256" r:id="rId6"/>
    <p:sldId id="257" r:id="rId7"/>
    <p:sldId id="258" r:id="rId8"/>
    <p:sldId id="266" r:id="rId9"/>
    <p:sldId id="267" r:id="rId10"/>
    <p:sldId id="259" r:id="rId11"/>
    <p:sldId id="260" r:id="rId12"/>
    <p:sldId id="261" r:id="rId13"/>
    <p:sldId id="270" r:id="rId14"/>
    <p:sldId id="1793" r:id="rId15"/>
    <p:sldId id="1764" r:id="rId16"/>
    <p:sldId id="263" r:id="rId17"/>
    <p:sldId id="268" r:id="rId18"/>
    <p:sldId id="264"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6" userDrawn="1">
          <p15:clr>
            <a:srgbClr val="A4A3A4"/>
          </p15:clr>
        </p15:guide>
        <p15:guide id="2" pos="3840" userDrawn="1">
          <p15:clr>
            <a:srgbClr val="A4A3A4"/>
          </p15:clr>
        </p15:guide>
        <p15:guide id="3" pos="408" userDrawn="1">
          <p15:clr>
            <a:srgbClr val="A4A3A4"/>
          </p15:clr>
        </p15:guide>
        <p15:guide id="4" orient="horz" pos="4104" userDrawn="1">
          <p15:clr>
            <a:srgbClr val="A4A3A4"/>
          </p15:clr>
        </p15:guide>
        <p15:guide id="5" pos="72" userDrawn="1">
          <p15:clr>
            <a:srgbClr val="A4A3A4"/>
          </p15:clr>
        </p15:guide>
        <p15:guide id="6" pos="72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876"/>
    <a:srgbClr val="38567B"/>
    <a:srgbClr val="7B9D6A"/>
    <a:srgbClr val="2B6EBD"/>
    <a:srgbClr val="AFCEE7"/>
    <a:srgbClr val="D27244"/>
    <a:srgbClr val="699BC5"/>
    <a:srgbClr val="F2F2F2"/>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D71C64-48A4-41FA-AA76-CB781D357D89}" v="1" dt="2023-03-01T12:29:01.2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50" d="100"/>
          <a:sy n="150" d="100"/>
        </p:scale>
        <p:origin x="576" y="120"/>
      </p:cViewPr>
      <p:guideLst>
        <p:guide orient="horz" pos="576"/>
        <p:guide pos="3840"/>
        <p:guide pos="408"/>
        <p:guide orient="horz" pos="4104"/>
        <p:guide pos="72"/>
        <p:guide pos="72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a:t>Feature Estimates</a:t>
            </a:r>
          </a:p>
        </c:rich>
      </c:tx>
      <c:layout>
        <c:manualLayout>
          <c:xMode val="edge"/>
          <c:yMode val="edge"/>
          <c:x val="0.37733848104197604"/>
          <c:y val="2.764978463466633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Points</c:v>
                </c:pt>
              </c:strCache>
            </c:strRef>
          </c:tx>
          <c:spPr>
            <a:solidFill>
              <a:srgbClr val="004876"/>
            </a:solidFill>
            <a:ln>
              <a:noFill/>
            </a:ln>
            <a:effectLst/>
          </c:spPr>
          <c:invertIfNegative val="0"/>
          <c:cat>
            <c:strRef>
              <c:f>Sheet1!$A$2:$A$9</c:f>
              <c:strCache>
                <c:ptCount val="8"/>
                <c:pt idx="0">
                  <c:v>NFRs (Infra + CICD + Alarms + etc) </c:v>
                </c:pt>
                <c:pt idx="1">
                  <c:v>Frontend - Admin </c:v>
                </c:pt>
                <c:pt idx="2">
                  <c:v>Frontend- External</c:v>
                </c:pt>
                <c:pt idx="3">
                  <c:v>GP Integration </c:v>
                </c:pt>
                <c:pt idx="4">
                  <c:v>Logging integration </c:v>
                </c:pt>
                <c:pt idx="5">
                  <c:v>Persistence Basic logic </c:v>
                </c:pt>
                <c:pt idx="6">
                  <c:v>Validation Logic (GP &amp; 3rd party integration)</c:v>
                </c:pt>
                <c:pt idx="7">
                  <c:v>Authentication/Registration/MFA</c:v>
                </c:pt>
              </c:strCache>
            </c:strRef>
          </c:cat>
          <c:val>
            <c:numRef>
              <c:f>Sheet1!$B$2:$B$9</c:f>
              <c:numCache>
                <c:formatCode>General</c:formatCode>
                <c:ptCount val="8"/>
                <c:pt idx="0">
                  <c:v>20</c:v>
                </c:pt>
                <c:pt idx="1">
                  <c:v>20</c:v>
                </c:pt>
                <c:pt idx="2">
                  <c:v>50</c:v>
                </c:pt>
                <c:pt idx="3">
                  <c:v>30</c:v>
                </c:pt>
                <c:pt idx="4">
                  <c:v>20</c:v>
                </c:pt>
                <c:pt idx="5">
                  <c:v>30</c:v>
                </c:pt>
                <c:pt idx="6">
                  <c:v>20</c:v>
                </c:pt>
                <c:pt idx="7">
                  <c:v>50</c:v>
                </c:pt>
              </c:numCache>
            </c:numRef>
          </c:val>
          <c:extLst>
            <c:ext xmlns:c16="http://schemas.microsoft.com/office/drawing/2014/chart" uri="{C3380CC4-5D6E-409C-BE32-E72D297353CC}">
              <c16:uniqueId val="{00000000-D369-41EA-A541-47F177268430}"/>
            </c:ext>
          </c:extLst>
        </c:ser>
        <c:ser>
          <c:idx val="1"/>
          <c:order val="1"/>
          <c:tx>
            <c:strRef>
              <c:f>Sheet1!$C$1</c:f>
              <c:strCache>
                <c:ptCount val="1"/>
                <c:pt idx="0">
                  <c:v>Column1</c:v>
                </c:pt>
              </c:strCache>
            </c:strRef>
          </c:tx>
          <c:spPr>
            <a:solidFill>
              <a:schemeClr val="accent2"/>
            </a:solidFill>
            <a:ln>
              <a:noFill/>
            </a:ln>
            <a:effectLst/>
          </c:spPr>
          <c:invertIfNegative val="0"/>
          <c:cat>
            <c:strRef>
              <c:f>Sheet1!$A$2:$A$9</c:f>
              <c:strCache>
                <c:ptCount val="8"/>
                <c:pt idx="0">
                  <c:v>NFRs (Infra + CICD + Alarms + etc) </c:v>
                </c:pt>
                <c:pt idx="1">
                  <c:v>Frontend - Admin </c:v>
                </c:pt>
                <c:pt idx="2">
                  <c:v>Frontend- External</c:v>
                </c:pt>
                <c:pt idx="3">
                  <c:v>GP Integration </c:v>
                </c:pt>
                <c:pt idx="4">
                  <c:v>Logging integration </c:v>
                </c:pt>
                <c:pt idx="5">
                  <c:v>Persistence Basic logic </c:v>
                </c:pt>
                <c:pt idx="6">
                  <c:v>Validation Logic (GP &amp; 3rd party integration)</c:v>
                </c:pt>
                <c:pt idx="7">
                  <c:v>Authentication/Registration/MFA</c:v>
                </c:pt>
              </c:strCache>
            </c:strRef>
          </c:cat>
          <c:val>
            <c:numRef>
              <c:f>Sheet1!$C$2:$C$9</c:f>
              <c:numCache>
                <c:formatCode>General</c:formatCode>
                <c:ptCount val="8"/>
              </c:numCache>
            </c:numRef>
          </c:val>
          <c:extLst>
            <c:ext xmlns:c16="http://schemas.microsoft.com/office/drawing/2014/chart" uri="{C3380CC4-5D6E-409C-BE32-E72D297353CC}">
              <c16:uniqueId val="{00000001-D369-41EA-A541-47F177268430}"/>
            </c:ext>
          </c:extLst>
        </c:ser>
        <c:ser>
          <c:idx val="2"/>
          <c:order val="2"/>
          <c:tx>
            <c:strRef>
              <c:f>Sheet1!$D$1</c:f>
              <c:strCache>
                <c:ptCount val="1"/>
                <c:pt idx="0">
                  <c:v>Column2</c:v>
                </c:pt>
              </c:strCache>
            </c:strRef>
          </c:tx>
          <c:spPr>
            <a:solidFill>
              <a:schemeClr val="accent3"/>
            </a:solidFill>
            <a:ln>
              <a:noFill/>
            </a:ln>
            <a:effectLst/>
          </c:spPr>
          <c:invertIfNegative val="0"/>
          <c:cat>
            <c:strRef>
              <c:f>Sheet1!$A$2:$A$9</c:f>
              <c:strCache>
                <c:ptCount val="8"/>
                <c:pt idx="0">
                  <c:v>NFRs (Infra + CICD + Alarms + etc) </c:v>
                </c:pt>
                <c:pt idx="1">
                  <c:v>Frontend - Admin </c:v>
                </c:pt>
                <c:pt idx="2">
                  <c:v>Frontend- External</c:v>
                </c:pt>
                <c:pt idx="3">
                  <c:v>GP Integration </c:v>
                </c:pt>
                <c:pt idx="4">
                  <c:v>Logging integration </c:v>
                </c:pt>
                <c:pt idx="5">
                  <c:v>Persistence Basic logic </c:v>
                </c:pt>
                <c:pt idx="6">
                  <c:v>Validation Logic (GP &amp; 3rd party integration)</c:v>
                </c:pt>
                <c:pt idx="7">
                  <c:v>Authentication/Registration/MFA</c:v>
                </c:pt>
              </c:strCache>
            </c:strRef>
          </c:cat>
          <c:val>
            <c:numRef>
              <c:f>Sheet1!$D$2:$D$9</c:f>
              <c:numCache>
                <c:formatCode>General</c:formatCode>
                <c:ptCount val="8"/>
              </c:numCache>
            </c:numRef>
          </c:val>
          <c:extLst>
            <c:ext xmlns:c16="http://schemas.microsoft.com/office/drawing/2014/chart" uri="{C3380CC4-5D6E-409C-BE32-E72D297353CC}">
              <c16:uniqueId val="{00000002-D369-41EA-A541-47F177268430}"/>
            </c:ext>
          </c:extLst>
        </c:ser>
        <c:dLbls>
          <c:showLegendKey val="0"/>
          <c:showVal val="0"/>
          <c:showCatName val="0"/>
          <c:showSerName val="0"/>
          <c:showPercent val="0"/>
          <c:showBubbleSize val="0"/>
        </c:dLbls>
        <c:gapWidth val="182"/>
        <c:axId val="1644465504"/>
        <c:axId val="622193392"/>
      </c:barChart>
      <c:catAx>
        <c:axId val="16444655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22193392"/>
        <c:crosses val="autoZero"/>
        <c:auto val="1"/>
        <c:lblAlgn val="ctr"/>
        <c:lblOffset val="100"/>
        <c:noMultiLvlLbl val="0"/>
      </c:catAx>
      <c:valAx>
        <c:axId val="6221933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4465504"/>
        <c:crosses val="autoZero"/>
        <c:crossBetween val="between"/>
      </c:valAx>
      <c:spPr>
        <a:noFill/>
        <a:ln>
          <a:noFill/>
        </a:ln>
        <a:effectLst/>
      </c:spPr>
    </c:plotArea>
    <c:legend>
      <c:legendPos val="b"/>
      <c:legendEntry>
        <c:idx val="0"/>
        <c:delete val="1"/>
      </c:legendEntry>
      <c:legendEntry>
        <c:idx val="1"/>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a:t>Feature Estimates</a:t>
            </a:r>
          </a:p>
        </c:rich>
      </c:tx>
      <c:layout>
        <c:manualLayout>
          <c:xMode val="edge"/>
          <c:yMode val="edge"/>
          <c:x val="0.37733848104197604"/>
          <c:y val="2.764978463466633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Points</c:v>
                </c:pt>
              </c:strCache>
            </c:strRef>
          </c:tx>
          <c:spPr>
            <a:solidFill>
              <a:srgbClr val="004876"/>
            </a:solidFill>
            <a:ln>
              <a:noFill/>
            </a:ln>
            <a:effectLst/>
          </c:spPr>
          <c:invertIfNegative val="0"/>
          <c:cat>
            <c:strRef>
              <c:f>Sheet1!$A$2:$A$9</c:f>
              <c:strCache>
                <c:ptCount val="8"/>
                <c:pt idx="0">
                  <c:v>NFRs (Infra + CICD + Alarms + etc) </c:v>
                </c:pt>
                <c:pt idx="1">
                  <c:v>Frontend - Admin </c:v>
                </c:pt>
                <c:pt idx="2">
                  <c:v>Frontend- External</c:v>
                </c:pt>
                <c:pt idx="3">
                  <c:v>GP Integration </c:v>
                </c:pt>
                <c:pt idx="4">
                  <c:v>Logging integration </c:v>
                </c:pt>
                <c:pt idx="5">
                  <c:v>Persistence Basic logic </c:v>
                </c:pt>
                <c:pt idx="6">
                  <c:v>Validation Logic (GP &amp; 3rd party integration)</c:v>
                </c:pt>
                <c:pt idx="7">
                  <c:v>Authentication/Registration/MFA</c:v>
                </c:pt>
              </c:strCache>
            </c:strRef>
          </c:cat>
          <c:val>
            <c:numRef>
              <c:f>Sheet1!$B$2:$B$9</c:f>
              <c:numCache>
                <c:formatCode>General</c:formatCode>
                <c:ptCount val="8"/>
                <c:pt idx="0">
                  <c:v>20</c:v>
                </c:pt>
                <c:pt idx="1">
                  <c:v>20</c:v>
                </c:pt>
                <c:pt idx="2">
                  <c:v>50</c:v>
                </c:pt>
                <c:pt idx="3">
                  <c:v>30</c:v>
                </c:pt>
                <c:pt idx="4">
                  <c:v>20</c:v>
                </c:pt>
                <c:pt idx="5">
                  <c:v>30</c:v>
                </c:pt>
                <c:pt idx="6">
                  <c:v>20</c:v>
                </c:pt>
                <c:pt idx="7">
                  <c:v>50</c:v>
                </c:pt>
              </c:numCache>
            </c:numRef>
          </c:val>
          <c:extLst>
            <c:ext xmlns:c16="http://schemas.microsoft.com/office/drawing/2014/chart" uri="{C3380CC4-5D6E-409C-BE32-E72D297353CC}">
              <c16:uniqueId val="{00000000-D369-41EA-A541-47F177268430}"/>
            </c:ext>
          </c:extLst>
        </c:ser>
        <c:ser>
          <c:idx val="1"/>
          <c:order val="1"/>
          <c:tx>
            <c:strRef>
              <c:f>Sheet1!$C$1</c:f>
              <c:strCache>
                <c:ptCount val="1"/>
                <c:pt idx="0">
                  <c:v>Column1</c:v>
                </c:pt>
              </c:strCache>
            </c:strRef>
          </c:tx>
          <c:spPr>
            <a:solidFill>
              <a:schemeClr val="accent2"/>
            </a:solidFill>
            <a:ln>
              <a:noFill/>
            </a:ln>
            <a:effectLst/>
          </c:spPr>
          <c:invertIfNegative val="0"/>
          <c:cat>
            <c:strRef>
              <c:f>Sheet1!$A$2:$A$9</c:f>
              <c:strCache>
                <c:ptCount val="8"/>
                <c:pt idx="0">
                  <c:v>NFRs (Infra + CICD + Alarms + etc) </c:v>
                </c:pt>
                <c:pt idx="1">
                  <c:v>Frontend - Admin </c:v>
                </c:pt>
                <c:pt idx="2">
                  <c:v>Frontend- External</c:v>
                </c:pt>
                <c:pt idx="3">
                  <c:v>GP Integration </c:v>
                </c:pt>
                <c:pt idx="4">
                  <c:v>Logging integration </c:v>
                </c:pt>
                <c:pt idx="5">
                  <c:v>Persistence Basic logic </c:v>
                </c:pt>
                <c:pt idx="6">
                  <c:v>Validation Logic (GP &amp; 3rd party integration)</c:v>
                </c:pt>
                <c:pt idx="7">
                  <c:v>Authentication/Registration/MFA</c:v>
                </c:pt>
              </c:strCache>
            </c:strRef>
          </c:cat>
          <c:val>
            <c:numRef>
              <c:f>Sheet1!$C$2:$C$9</c:f>
              <c:numCache>
                <c:formatCode>General</c:formatCode>
                <c:ptCount val="8"/>
              </c:numCache>
            </c:numRef>
          </c:val>
          <c:extLst>
            <c:ext xmlns:c16="http://schemas.microsoft.com/office/drawing/2014/chart" uri="{C3380CC4-5D6E-409C-BE32-E72D297353CC}">
              <c16:uniqueId val="{00000001-D369-41EA-A541-47F177268430}"/>
            </c:ext>
          </c:extLst>
        </c:ser>
        <c:ser>
          <c:idx val="2"/>
          <c:order val="2"/>
          <c:tx>
            <c:strRef>
              <c:f>Sheet1!$D$1</c:f>
              <c:strCache>
                <c:ptCount val="1"/>
                <c:pt idx="0">
                  <c:v>Column2</c:v>
                </c:pt>
              </c:strCache>
            </c:strRef>
          </c:tx>
          <c:spPr>
            <a:solidFill>
              <a:schemeClr val="accent3"/>
            </a:solidFill>
            <a:ln>
              <a:noFill/>
            </a:ln>
            <a:effectLst/>
          </c:spPr>
          <c:invertIfNegative val="0"/>
          <c:cat>
            <c:strRef>
              <c:f>Sheet1!$A$2:$A$9</c:f>
              <c:strCache>
                <c:ptCount val="8"/>
                <c:pt idx="0">
                  <c:v>NFRs (Infra + CICD + Alarms + etc) </c:v>
                </c:pt>
                <c:pt idx="1">
                  <c:v>Frontend - Admin </c:v>
                </c:pt>
                <c:pt idx="2">
                  <c:v>Frontend- External</c:v>
                </c:pt>
                <c:pt idx="3">
                  <c:v>GP Integration </c:v>
                </c:pt>
                <c:pt idx="4">
                  <c:v>Logging integration </c:v>
                </c:pt>
                <c:pt idx="5">
                  <c:v>Persistence Basic logic </c:v>
                </c:pt>
                <c:pt idx="6">
                  <c:v>Validation Logic (GP &amp; 3rd party integration)</c:v>
                </c:pt>
                <c:pt idx="7">
                  <c:v>Authentication/Registration/MFA</c:v>
                </c:pt>
              </c:strCache>
            </c:strRef>
          </c:cat>
          <c:val>
            <c:numRef>
              <c:f>Sheet1!$D$2:$D$9</c:f>
              <c:numCache>
                <c:formatCode>General</c:formatCode>
                <c:ptCount val="8"/>
              </c:numCache>
            </c:numRef>
          </c:val>
          <c:extLst>
            <c:ext xmlns:c16="http://schemas.microsoft.com/office/drawing/2014/chart" uri="{C3380CC4-5D6E-409C-BE32-E72D297353CC}">
              <c16:uniqueId val="{00000002-D369-41EA-A541-47F177268430}"/>
            </c:ext>
          </c:extLst>
        </c:ser>
        <c:dLbls>
          <c:showLegendKey val="0"/>
          <c:showVal val="0"/>
          <c:showCatName val="0"/>
          <c:showSerName val="0"/>
          <c:showPercent val="0"/>
          <c:showBubbleSize val="0"/>
        </c:dLbls>
        <c:gapWidth val="182"/>
        <c:axId val="1644465504"/>
        <c:axId val="622193392"/>
      </c:barChart>
      <c:catAx>
        <c:axId val="16444655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22193392"/>
        <c:crosses val="autoZero"/>
        <c:auto val="1"/>
        <c:lblAlgn val="ctr"/>
        <c:lblOffset val="100"/>
        <c:noMultiLvlLbl val="0"/>
      </c:catAx>
      <c:valAx>
        <c:axId val="6221933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4465504"/>
        <c:crosses val="autoZero"/>
        <c:crossBetween val="between"/>
      </c:valAx>
      <c:spPr>
        <a:noFill/>
        <a:ln>
          <a:noFill/>
        </a:ln>
        <a:effectLst/>
      </c:spPr>
    </c:plotArea>
    <c:legend>
      <c:legendPos val="b"/>
      <c:legendEntry>
        <c:idx val="0"/>
        <c:delete val="1"/>
      </c:legendEntry>
      <c:legendEntry>
        <c:idx val="1"/>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a:t>Feature Estimates</a:t>
            </a:r>
          </a:p>
        </c:rich>
      </c:tx>
      <c:layout>
        <c:manualLayout>
          <c:xMode val="edge"/>
          <c:yMode val="edge"/>
          <c:x val="0.37733848104197604"/>
          <c:y val="2.764978463466633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Points</c:v>
                </c:pt>
              </c:strCache>
            </c:strRef>
          </c:tx>
          <c:spPr>
            <a:solidFill>
              <a:schemeClr val="accent1"/>
            </a:solidFill>
            <a:ln>
              <a:noFill/>
            </a:ln>
            <a:effectLst/>
          </c:spPr>
          <c:invertIfNegative val="0"/>
          <c:cat>
            <c:strRef>
              <c:f>Sheet1!$A$2:$A$9</c:f>
              <c:strCache>
                <c:ptCount val="8"/>
                <c:pt idx="0">
                  <c:v>NFRs (Infra + CICD + Alarms + etc) </c:v>
                </c:pt>
                <c:pt idx="1">
                  <c:v>Frontend - Admin </c:v>
                </c:pt>
                <c:pt idx="2">
                  <c:v>Frontend- External</c:v>
                </c:pt>
                <c:pt idx="3">
                  <c:v>GP Integration </c:v>
                </c:pt>
                <c:pt idx="4">
                  <c:v>Logging integration </c:v>
                </c:pt>
                <c:pt idx="5">
                  <c:v>Persistence Basic logic </c:v>
                </c:pt>
                <c:pt idx="6">
                  <c:v>Validation Logic (GP &amp; 3rd party integration)</c:v>
                </c:pt>
                <c:pt idx="7">
                  <c:v>Authentication/Registration/MFA</c:v>
                </c:pt>
              </c:strCache>
            </c:strRef>
          </c:cat>
          <c:val>
            <c:numRef>
              <c:f>Sheet1!$B$2:$B$9</c:f>
              <c:numCache>
                <c:formatCode>General</c:formatCode>
                <c:ptCount val="8"/>
                <c:pt idx="0">
                  <c:v>20</c:v>
                </c:pt>
                <c:pt idx="1">
                  <c:v>20</c:v>
                </c:pt>
                <c:pt idx="2">
                  <c:v>50</c:v>
                </c:pt>
                <c:pt idx="3">
                  <c:v>30</c:v>
                </c:pt>
                <c:pt idx="4">
                  <c:v>20</c:v>
                </c:pt>
                <c:pt idx="5">
                  <c:v>30</c:v>
                </c:pt>
                <c:pt idx="6">
                  <c:v>20</c:v>
                </c:pt>
                <c:pt idx="7">
                  <c:v>50</c:v>
                </c:pt>
              </c:numCache>
            </c:numRef>
          </c:val>
          <c:extLst>
            <c:ext xmlns:c16="http://schemas.microsoft.com/office/drawing/2014/chart" uri="{C3380CC4-5D6E-409C-BE32-E72D297353CC}">
              <c16:uniqueId val="{00000000-D369-41EA-A541-47F177268430}"/>
            </c:ext>
          </c:extLst>
        </c:ser>
        <c:ser>
          <c:idx val="1"/>
          <c:order val="1"/>
          <c:tx>
            <c:strRef>
              <c:f>Sheet1!$C$1</c:f>
              <c:strCache>
                <c:ptCount val="1"/>
                <c:pt idx="0">
                  <c:v>Column1</c:v>
                </c:pt>
              </c:strCache>
            </c:strRef>
          </c:tx>
          <c:spPr>
            <a:solidFill>
              <a:schemeClr val="accent2"/>
            </a:solidFill>
            <a:ln>
              <a:noFill/>
            </a:ln>
            <a:effectLst/>
          </c:spPr>
          <c:invertIfNegative val="0"/>
          <c:cat>
            <c:strRef>
              <c:f>Sheet1!$A$2:$A$9</c:f>
              <c:strCache>
                <c:ptCount val="8"/>
                <c:pt idx="0">
                  <c:v>NFRs (Infra + CICD + Alarms + etc) </c:v>
                </c:pt>
                <c:pt idx="1">
                  <c:v>Frontend - Admin </c:v>
                </c:pt>
                <c:pt idx="2">
                  <c:v>Frontend- External</c:v>
                </c:pt>
                <c:pt idx="3">
                  <c:v>GP Integration </c:v>
                </c:pt>
                <c:pt idx="4">
                  <c:v>Logging integration </c:v>
                </c:pt>
                <c:pt idx="5">
                  <c:v>Persistence Basic logic </c:v>
                </c:pt>
                <c:pt idx="6">
                  <c:v>Validation Logic (GP &amp; 3rd party integration)</c:v>
                </c:pt>
                <c:pt idx="7">
                  <c:v>Authentication/Registration/MFA</c:v>
                </c:pt>
              </c:strCache>
            </c:strRef>
          </c:cat>
          <c:val>
            <c:numRef>
              <c:f>Sheet1!$C$2:$C$9</c:f>
              <c:numCache>
                <c:formatCode>General</c:formatCode>
                <c:ptCount val="8"/>
              </c:numCache>
            </c:numRef>
          </c:val>
          <c:extLst>
            <c:ext xmlns:c16="http://schemas.microsoft.com/office/drawing/2014/chart" uri="{C3380CC4-5D6E-409C-BE32-E72D297353CC}">
              <c16:uniqueId val="{00000001-D369-41EA-A541-47F177268430}"/>
            </c:ext>
          </c:extLst>
        </c:ser>
        <c:ser>
          <c:idx val="2"/>
          <c:order val="2"/>
          <c:tx>
            <c:strRef>
              <c:f>Sheet1!$D$1</c:f>
              <c:strCache>
                <c:ptCount val="1"/>
                <c:pt idx="0">
                  <c:v>Column2</c:v>
                </c:pt>
              </c:strCache>
            </c:strRef>
          </c:tx>
          <c:spPr>
            <a:solidFill>
              <a:schemeClr val="accent3"/>
            </a:solidFill>
            <a:ln>
              <a:noFill/>
            </a:ln>
            <a:effectLst/>
          </c:spPr>
          <c:invertIfNegative val="0"/>
          <c:cat>
            <c:strRef>
              <c:f>Sheet1!$A$2:$A$9</c:f>
              <c:strCache>
                <c:ptCount val="8"/>
                <c:pt idx="0">
                  <c:v>NFRs (Infra + CICD + Alarms + etc) </c:v>
                </c:pt>
                <c:pt idx="1">
                  <c:v>Frontend - Admin </c:v>
                </c:pt>
                <c:pt idx="2">
                  <c:v>Frontend- External</c:v>
                </c:pt>
                <c:pt idx="3">
                  <c:v>GP Integration </c:v>
                </c:pt>
                <c:pt idx="4">
                  <c:v>Logging integration </c:v>
                </c:pt>
                <c:pt idx="5">
                  <c:v>Persistence Basic logic </c:v>
                </c:pt>
                <c:pt idx="6">
                  <c:v>Validation Logic (GP &amp; 3rd party integration)</c:v>
                </c:pt>
                <c:pt idx="7">
                  <c:v>Authentication/Registration/MFA</c:v>
                </c:pt>
              </c:strCache>
            </c:strRef>
          </c:cat>
          <c:val>
            <c:numRef>
              <c:f>Sheet1!$D$2:$D$9</c:f>
              <c:numCache>
                <c:formatCode>General</c:formatCode>
                <c:ptCount val="8"/>
              </c:numCache>
            </c:numRef>
          </c:val>
          <c:extLst>
            <c:ext xmlns:c16="http://schemas.microsoft.com/office/drawing/2014/chart" uri="{C3380CC4-5D6E-409C-BE32-E72D297353CC}">
              <c16:uniqueId val="{00000002-D369-41EA-A541-47F177268430}"/>
            </c:ext>
          </c:extLst>
        </c:ser>
        <c:dLbls>
          <c:showLegendKey val="0"/>
          <c:showVal val="0"/>
          <c:showCatName val="0"/>
          <c:showSerName val="0"/>
          <c:showPercent val="0"/>
          <c:showBubbleSize val="0"/>
        </c:dLbls>
        <c:gapWidth val="182"/>
        <c:axId val="1644465504"/>
        <c:axId val="622193392"/>
      </c:barChart>
      <c:catAx>
        <c:axId val="16444655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22193392"/>
        <c:crosses val="autoZero"/>
        <c:auto val="1"/>
        <c:lblAlgn val="ctr"/>
        <c:lblOffset val="100"/>
        <c:noMultiLvlLbl val="0"/>
      </c:catAx>
      <c:valAx>
        <c:axId val="6221933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4465504"/>
        <c:crosses val="autoZero"/>
        <c:crossBetween val="between"/>
      </c:valAx>
      <c:spPr>
        <a:noFill/>
        <a:ln>
          <a:noFill/>
        </a:ln>
        <a:effectLst/>
      </c:spPr>
    </c:plotArea>
    <c:legend>
      <c:legendPos val="b"/>
      <c:legendEntry>
        <c:idx val="0"/>
        <c:delete val="1"/>
      </c:legendEntry>
      <c:legendEntry>
        <c:idx val="1"/>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03B0A8-D363-49AC-81DD-81712319020D}" type="datetimeFigureOut">
              <a:rPr lang="en-US" smtClean="0"/>
              <a:t>4/17/2023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E60BF3-A3F0-4617-A68C-024B501BE7B2}" type="slidenum">
              <a:rPr lang="en-US" smtClean="0"/>
              <a:t>‹#›</a:t>
            </a:fld>
            <a:endParaRPr lang="en-US"/>
          </a:p>
        </p:txBody>
      </p:sp>
    </p:spTree>
    <p:extLst>
      <p:ext uri="{BB962C8B-B14F-4D97-AF65-F5344CB8AC3E}">
        <p14:creationId xmlns:p14="http://schemas.microsoft.com/office/powerpoint/2010/main" val="3206277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E60BF3-A3F0-4617-A68C-024B501BE7B2}" type="slidenum">
              <a:rPr lang="en-US" smtClean="0"/>
              <a:t>11</a:t>
            </a:fld>
            <a:endParaRPr lang="en-US"/>
          </a:p>
        </p:txBody>
      </p:sp>
    </p:spTree>
    <p:extLst>
      <p:ext uri="{BB962C8B-B14F-4D97-AF65-F5344CB8AC3E}">
        <p14:creationId xmlns:p14="http://schemas.microsoft.com/office/powerpoint/2010/main" val="3356564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30.svg"/><Relationship Id="rId4"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30.svg"/><Relationship Id="rId4" Type="http://schemas.openxmlformats.org/officeDocument/2006/relationships/image" Target="../media/image19.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30.svg"/><Relationship Id="rId4" Type="http://schemas.openxmlformats.org/officeDocument/2006/relationships/image" Target="../media/image19.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30.svg"/><Relationship Id="rId4" Type="http://schemas.openxmlformats.org/officeDocument/2006/relationships/image" Target="../media/image1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30.svg"/><Relationship Id="rId4" Type="http://schemas.openxmlformats.org/officeDocument/2006/relationships/image" Target="../media/image19.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34.svg"/><Relationship Id="rId4" Type="http://schemas.openxmlformats.org/officeDocument/2006/relationships/image" Target="../media/image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3.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3.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3.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3.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3.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42.svg"/><Relationship Id="rId4" Type="http://schemas.openxmlformats.org/officeDocument/2006/relationships/image" Target="../media/image4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KS 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BB70BD-A2D9-2C4D-AACE-E63E7741E8E4}"/>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50B7E937-8601-3E46-8245-CF7D855D3A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1000" y="266459"/>
            <a:ext cx="3099676" cy="805494"/>
          </a:xfrm>
          <a:prstGeom prst="rect">
            <a:avLst/>
          </a:prstGeom>
        </p:spPr>
      </p:pic>
      <p:sp>
        <p:nvSpPr>
          <p:cNvPr id="8" name="Title Placeholder 1">
            <a:extLst>
              <a:ext uri="{FF2B5EF4-FFF2-40B4-BE49-F238E27FC236}">
                <a16:creationId xmlns:a16="http://schemas.microsoft.com/office/drawing/2014/main" id="{E66F8886-E1D4-460F-8635-0BA11D48541B}"/>
              </a:ext>
            </a:extLst>
          </p:cNvPr>
          <p:cNvSpPr>
            <a:spLocks noGrp="1"/>
          </p:cNvSpPr>
          <p:nvPr>
            <p:ph type="title" hasCustomPrompt="1"/>
          </p:nvPr>
        </p:nvSpPr>
        <p:spPr>
          <a:xfrm>
            <a:off x="1107833" y="3103790"/>
            <a:ext cx="7056681" cy="520418"/>
          </a:xfrm>
          <a:prstGeom prst="rect">
            <a:avLst/>
          </a:prstGeom>
        </p:spPr>
        <p:txBody>
          <a:bodyPr vert="horz" lIns="91440" tIns="45720" rIns="91440" bIns="45720" rtlCol="0" anchor="ctr">
            <a:noAutofit/>
          </a:bodyPr>
          <a:lstStyle>
            <a:lvl1pPr algn="r">
              <a:defRPr sz="4000">
                <a:solidFill>
                  <a:srgbClr val="004876"/>
                </a:solidFill>
                <a:latin typeface="+mj-lt"/>
              </a:defRPr>
            </a:lvl1pPr>
          </a:lstStyle>
          <a:p>
            <a:r>
              <a:rPr lang="en-US" dirty="0"/>
              <a:t>Project Name</a:t>
            </a:r>
          </a:p>
        </p:txBody>
      </p:sp>
      <p:sp>
        <p:nvSpPr>
          <p:cNvPr id="3" name="Picture Placeholder 2">
            <a:extLst>
              <a:ext uri="{FF2B5EF4-FFF2-40B4-BE49-F238E27FC236}">
                <a16:creationId xmlns:a16="http://schemas.microsoft.com/office/drawing/2014/main" id="{87B42EAF-744D-4389-81D7-A38D06614DF5}"/>
              </a:ext>
            </a:extLst>
          </p:cNvPr>
          <p:cNvSpPr>
            <a:spLocks noGrp="1"/>
          </p:cNvSpPr>
          <p:nvPr>
            <p:ph type="pic" sz="quarter" idx="10" hasCustomPrompt="1"/>
          </p:nvPr>
        </p:nvSpPr>
        <p:spPr>
          <a:xfrm>
            <a:off x="4824413" y="260350"/>
            <a:ext cx="3516555" cy="765175"/>
          </a:xfrm>
        </p:spPr>
        <p:txBody>
          <a:bodyPr numCol="1" anchor="ctr">
            <a:normAutofit/>
          </a:bodyPr>
          <a:lstStyle>
            <a:lvl1pPr marL="0" indent="0">
              <a:buNone/>
              <a:defRPr sz="1800">
                <a:solidFill>
                  <a:schemeClr val="accent2">
                    <a:lumMod val="75000"/>
                  </a:schemeClr>
                </a:solidFill>
              </a:defRPr>
            </a:lvl1pPr>
          </a:lstStyle>
          <a:p>
            <a:r>
              <a:rPr lang="en-US"/>
              <a:t>Insert Client Logo Here (if needed)</a:t>
            </a:r>
          </a:p>
        </p:txBody>
      </p:sp>
      <p:sp>
        <p:nvSpPr>
          <p:cNvPr id="13" name="Text Placeholder 12">
            <a:extLst>
              <a:ext uri="{FF2B5EF4-FFF2-40B4-BE49-F238E27FC236}">
                <a16:creationId xmlns:a16="http://schemas.microsoft.com/office/drawing/2014/main" id="{1285E936-7B7C-456D-8570-F99733B7FC9B}"/>
              </a:ext>
            </a:extLst>
          </p:cNvPr>
          <p:cNvSpPr>
            <a:spLocks noGrp="1"/>
          </p:cNvSpPr>
          <p:nvPr>
            <p:ph type="body" sz="quarter" idx="11" hasCustomPrompt="1"/>
          </p:nvPr>
        </p:nvSpPr>
        <p:spPr>
          <a:xfrm>
            <a:off x="3597588" y="3624341"/>
            <a:ext cx="4566926" cy="520700"/>
          </a:xfrm>
        </p:spPr>
        <p:txBody>
          <a:bodyPr>
            <a:normAutofit/>
          </a:bodyPr>
          <a:lstStyle>
            <a:lvl1pPr marL="0" indent="0" algn="r">
              <a:buFontTx/>
              <a:buNone/>
              <a:defRPr sz="1800">
                <a:solidFill>
                  <a:srgbClr val="7B9D6A"/>
                </a:solidFill>
              </a:defRPr>
            </a:lvl1pPr>
          </a:lstStyle>
          <a:p>
            <a:pPr lvl="0"/>
            <a:r>
              <a:rPr lang="en-US"/>
              <a:t>Workshop/Meeting Title</a:t>
            </a:r>
          </a:p>
        </p:txBody>
      </p:sp>
      <p:sp>
        <p:nvSpPr>
          <p:cNvPr id="14" name="Text Placeholder 12">
            <a:extLst>
              <a:ext uri="{FF2B5EF4-FFF2-40B4-BE49-F238E27FC236}">
                <a16:creationId xmlns:a16="http://schemas.microsoft.com/office/drawing/2014/main" id="{A27B6CFE-3E2F-48FB-8488-346C77AE1121}"/>
              </a:ext>
            </a:extLst>
          </p:cNvPr>
          <p:cNvSpPr>
            <a:spLocks noGrp="1"/>
          </p:cNvSpPr>
          <p:nvPr>
            <p:ph type="body" sz="quarter" idx="12" hasCustomPrompt="1"/>
          </p:nvPr>
        </p:nvSpPr>
        <p:spPr>
          <a:xfrm>
            <a:off x="3597588" y="2583024"/>
            <a:ext cx="4566926" cy="520700"/>
          </a:xfrm>
        </p:spPr>
        <p:txBody>
          <a:bodyPr anchor="b">
            <a:normAutofit/>
          </a:bodyPr>
          <a:lstStyle>
            <a:lvl1pPr marL="0" indent="0" algn="r">
              <a:buFontTx/>
              <a:buNone/>
              <a:defRPr sz="1800">
                <a:solidFill>
                  <a:srgbClr val="7B9D6A"/>
                </a:solidFill>
              </a:defRPr>
            </a:lvl1pPr>
          </a:lstStyle>
          <a:p>
            <a:pPr lvl="0"/>
            <a:r>
              <a:rPr lang="en-US"/>
              <a:t>Month Year</a:t>
            </a:r>
          </a:p>
        </p:txBody>
      </p:sp>
    </p:spTree>
    <p:extLst>
      <p:ext uri="{BB962C8B-B14F-4D97-AF65-F5344CB8AC3E}">
        <p14:creationId xmlns:p14="http://schemas.microsoft.com/office/powerpoint/2010/main" val="1540288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KS Agenda (2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p:nvGrpSpPr>
        <p:grpSpPr>
          <a:xfrm>
            <a:off x="1402976" y="2442892"/>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B9C6B"/>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dirty="0">
                <a:solidFill>
                  <a:srgbClr val="004876"/>
                </a:solidFill>
                <a:ea typeface="HELVETICA NEUE CONDENSED" panose="02000503000000020004" pitchFamily="2" charset="0"/>
                <a:cs typeface="HELVETICA NEUE CONDENSED" panose="02000503000000020004" pitchFamily="2" charset="0"/>
              </a:rPr>
              <a:t>Agenda</a:t>
            </a:r>
          </a:p>
          <a:p>
            <a:pPr>
              <a:defRPr/>
            </a:pPr>
            <a:r>
              <a:rPr lang="en-US" sz="1500" b="0" dirty="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b="0" dirty="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p:nvGrpSpPr>
        <p:grpSpPr>
          <a:xfrm>
            <a:off x="1402976"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04876"/>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0" y="1268881"/>
            <a:ext cx="2736850" cy="481012"/>
          </a:xfrm>
        </p:spPr>
        <p:txBody>
          <a:bodyPr>
            <a:normAutofit/>
          </a:bodyPr>
          <a:lstStyle>
            <a:lvl1pPr marL="0" indent="0">
              <a:buNone/>
              <a:defRPr sz="200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0" y="2453914"/>
            <a:ext cx="2736850" cy="481012"/>
          </a:xfrm>
        </p:spPr>
        <p:txBody>
          <a:bodyPr>
            <a:normAutofit/>
          </a:bodyPr>
          <a:lstStyle>
            <a:lvl1pPr marL="0" indent="0">
              <a:buNone/>
              <a:defRPr sz="200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Tree>
    <p:extLst>
      <p:ext uri="{BB962C8B-B14F-4D97-AF65-F5344CB8AC3E}">
        <p14:creationId xmlns:p14="http://schemas.microsoft.com/office/powerpoint/2010/main" val="2916150261"/>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KS Opportuni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A34994-E5FB-4340-90F3-05F24F003749}"/>
              </a:ext>
            </a:extLst>
          </p:cNvPr>
          <p:cNvSpPr>
            <a:spLocks noGrp="1"/>
          </p:cNvSpPr>
          <p:nvPr>
            <p:ph type="dt" sz="half" idx="10"/>
          </p:nvPr>
        </p:nvSpPr>
        <p:spPr>
          <a:xfrm>
            <a:off x="838200" y="6356352"/>
            <a:ext cx="2743200" cy="365125"/>
          </a:xfrm>
          <a:prstGeom prst="rect">
            <a:avLst/>
          </a:prstGeom>
        </p:spPr>
        <p:txBody>
          <a:bodyPr/>
          <a:lstStyle/>
          <a:p>
            <a:fld id="{C550C39C-0F28-4697-8437-0C63D2057ACC}" type="datetimeFigureOut">
              <a:rPr lang="en-US" smtClean="0"/>
              <a:t>4/17/2023</a:t>
            </a:fld>
            <a:endParaRPr lang="en-US"/>
          </a:p>
        </p:txBody>
      </p:sp>
      <p:sp>
        <p:nvSpPr>
          <p:cNvPr id="4" name="Slide Number Placeholder 3">
            <a:extLst>
              <a:ext uri="{FF2B5EF4-FFF2-40B4-BE49-F238E27FC236}">
                <a16:creationId xmlns:a16="http://schemas.microsoft.com/office/drawing/2014/main" id="{E146958A-5C23-4863-BA59-696B9A567500}"/>
              </a:ext>
            </a:extLst>
          </p:cNvPr>
          <p:cNvSpPr>
            <a:spLocks noGrp="1"/>
          </p:cNvSpPr>
          <p:nvPr>
            <p:ph type="sldNum" sz="quarter" idx="11"/>
          </p:nvPr>
        </p:nvSpPr>
        <p:spPr>
          <a:xfrm>
            <a:off x="8610600" y="6356352"/>
            <a:ext cx="2743200" cy="365125"/>
          </a:xfrm>
          <a:prstGeom prst="rect">
            <a:avLst/>
          </a:prstGeom>
        </p:spPr>
        <p:txBody>
          <a:bodyPr/>
          <a:lstStyle/>
          <a:p>
            <a:fld id="{9C93503C-E241-46F8-A9F6-1018D9AB726A}" type="slidenum">
              <a:rPr lang="en-US" smtClean="0"/>
              <a:t>‹#›</a:t>
            </a:fld>
            <a:endParaRPr lang="en-US"/>
          </a:p>
        </p:txBody>
      </p:sp>
      <p:pic>
        <p:nvPicPr>
          <p:cNvPr id="6" name="Picture 5" descr="A picture containing letter&#10;&#10;Description automatically generated">
            <a:extLst>
              <a:ext uri="{FF2B5EF4-FFF2-40B4-BE49-F238E27FC236}">
                <a16:creationId xmlns:a16="http://schemas.microsoft.com/office/drawing/2014/main" id="{0C4DCD31-D9F7-44CA-A8C4-747AC62E8C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extBox 6">
            <a:extLst>
              <a:ext uri="{FF2B5EF4-FFF2-40B4-BE49-F238E27FC236}">
                <a16:creationId xmlns:a16="http://schemas.microsoft.com/office/drawing/2014/main" id="{08B720DA-C27C-42FB-8230-5354A4CAB777}"/>
              </a:ext>
            </a:extLst>
          </p:cNvPr>
          <p:cNvSpPr txBox="1"/>
          <p:nvPr userDrawn="1"/>
        </p:nvSpPr>
        <p:spPr>
          <a:xfrm>
            <a:off x="5380099" y="6553200"/>
            <a:ext cx="1431803" cy="230832"/>
          </a:xfrm>
          <a:prstGeom prst="rect">
            <a:avLst/>
          </a:prstGeom>
          <a:noFill/>
        </p:spPr>
        <p:txBody>
          <a:bodyPr wrap="non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rPr>
              <a:t>© </a:t>
            </a:r>
            <a:r>
              <a:rPr kumimoji="0" lang="en-US" sz="900" b="0" i="0" u="none" strike="noStrike" kern="1200" cap="none" spc="0" normalizeH="0" baseline="0" noProof="0" err="1">
                <a:ln>
                  <a:noFill/>
                </a:ln>
                <a:solidFill>
                  <a:schemeClr val="tx1">
                    <a:lumMod val="50000"/>
                    <a:lumOff val="50000"/>
                  </a:schemeClr>
                </a:solidFill>
                <a:effectLst/>
                <a:uLnTx/>
                <a:uFillTx/>
                <a:latin typeface="Source Sans Pro Light" panose="020B0403030403020204" pitchFamily="34" charset="0"/>
                <a:ea typeface="+mn-ea"/>
                <a:cs typeface="Roboto Light"/>
              </a:rPr>
              <a:t>Kingsmen</a:t>
            </a:r>
            <a:r>
              <a:rPr kumimoji="0" lang="en-US" sz="9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rPr>
              <a:t> Software 2021</a:t>
            </a:r>
          </a:p>
        </p:txBody>
      </p:sp>
      <p:pic>
        <p:nvPicPr>
          <p:cNvPr id="8" name="Picture 7">
            <a:extLst>
              <a:ext uri="{FF2B5EF4-FFF2-40B4-BE49-F238E27FC236}">
                <a16:creationId xmlns:a16="http://schemas.microsoft.com/office/drawing/2014/main" id="{D5D4D532-1D6E-404E-A5BC-5D9D44138EE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894735" y="6576002"/>
            <a:ext cx="217910" cy="202528"/>
          </a:xfrm>
          <a:prstGeom prst="rect">
            <a:avLst/>
          </a:prstGeom>
        </p:spPr>
      </p:pic>
      <p:sp>
        <p:nvSpPr>
          <p:cNvPr id="9" name="TextBox 8">
            <a:extLst>
              <a:ext uri="{FF2B5EF4-FFF2-40B4-BE49-F238E27FC236}">
                <a16:creationId xmlns:a16="http://schemas.microsoft.com/office/drawing/2014/main" id="{B549A4DE-8E1D-4107-A8EF-424160A2A7C6}"/>
              </a:ext>
            </a:extLst>
          </p:cNvPr>
          <p:cNvSpPr txBox="1"/>
          <p:nvPr userDrawn="1"/>
        </p:nvSpPr>
        <p:spPr>
          <a:xfrm>
            <a:off x="5652047" y="659951"/>
            <a:ext cx="2569934" cy="646331"/>
          </a:xfrm>
          <a:prstGeom prst="rect">
            <a:avLst/>
          </a:prstGeom>
          <a:noFill/>
        </p:spPr>
        <p:txBody>
          <a:bodyPr wrap="none" rtlCol="0">
            <a:spAutoFit/>
          </a:bodyPr>
          <a:lstStyle/>
          <a:p>
            <a:r>
              <a:rPr lang="en-US" sz="3599">
                <a:solidFill>
                  <a:srgbClr val="38567B"/>
                </a:solidFill>
                <a:latin typeface="Helvetica Neue Thin" panose="020B0403020202020204" pitchFamily="34" charset="0"/>
                <a:ea typeface="Helvetica Neue Thin" panose="020B0403020202020204" pitchFamily="34" charset="0"/>
                <a:cs typeface="Roboto Thin" panose="02000000000000000000" pitchFamily="2" charset="0"/>
              </a:rPr>
              <a:t>Opportunity</a:t>
            </a:r>
          </a:p>
        </p:txBody>
      </p:sp>
      <p:sp>
        <p:nvSpPr>
          <p:cNvPr id="10" name="Text Placeholder 13">
            <a:extLst>
              <a:ext uri="{FF2B5EF4-FFF2-40B4-BE49-F238E27FC236}">
                <a16:creationId xmlns:a16="http://schemas.microsoft.com/office/drawing/2014/main" id="{AA5C0074-F674-429E-A036-37A7B74384E1}"/>
              </a:ext>
            </a:extLst>
          </p:cNvPr>
          <p:cNvSpPr>
            <a:spLocks noGrp="1"/>
          </p:cNvSpPr>
          <p:nvPr>
            <p:ph type="body" sz="quarter" idx="12" hasCustomPrompt="1"/>
          </p:nvPr>
        </p:nvSpPr>
        <p:spPr>
          <a:xfrm>
            <a:off x="5737861" y="1648778"/>
            <a:ext cx="6217920" cy="4505326"/>
          </a:xfrm>
        </p:spPr>
        <p:txBody>
          <a:bodyPr anchor="t">
            <a:normAutofit/>
          </a:bodyPr>
          <a:lstStyle>
            <a:lvl1pPr marL="0" indent="0">
              <a:buFont typeface="Arial" panose="020B0604020202020204" pitchFamily="34" charset="0"/>
              <a:buNone/>
              <a:defRPr sz="1999">
                <a:latin typeface="+mn-lt"/>
              </a:defRPr>
            </a:lvl1pPr>
          </a:lstStyle>
          <a:p>
            <a:pPr lvl="0"/>
            <a:r>
              <a:rPr lang="en-US"/>
              <a:t>Type content here…</a:t>
            </a:r>
          </a:p>
        </p:txBody>
      </p:sp>
    </p:spTree>
    <p:extLst>
      <p:ext uri="{BB962C8B-B14F-4D97-AF65-F5344CB8AC3E}">
        <p14:creationId xmlns:p14="http://schemas.microsoft.com/office/powerpoint/2010/main" val="34124988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KS Visi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A34994-E5FB-4340-90F3-05F24F003749}"/>
              </a:ext>
            </a:extLst>
          </p:cNvPr>
          <p:cNvSpPr>
            <a:spLocks noGrp="1"/>
          </p:cNvSpPr>
          <p:nvPr>
            <p:ph type="dt" sz="half" idx="10"/>
          </p:nvPr>
        </p:nvSpPr>
        <p:spPr>
          <a:xfrm>
            <a:off x="838200" y="6356352"/>
            <a:ext cx="2743200" cy="365125"/>
          </a:xfrm>
          <a:prstGeom prst="rect">
            <a:avLst/>
          </a:prstGeom>
        </p:spPr>
        <p:txBody>
          <a:bodyPr/>
          <a:lstStyle/>
          <a:p>
            <a:fld id="{C550C39C-0F28-4697-8437-0C63D2057ACC}" type="datetimeFigureOut">
              <a:rPr lang="en-US" smtClean="0"/>
              <a:t>4/17/2023</a:t>
            </a:fld>
            <a:endParaRPr lang="en-US"/>
          </a:p>
        </p:txBody>
      </p:sp>
      <p:sp>
        <p:nvSpPr>
          <p:cNvPr id="4" name="Slide Number Placeholder 3">
            <a:extLst>
              <a:ext uri="{FF2B5EF4-FFF2-40B4-BE49-F238E27FC236}">
                <a16:creationId xmlns:a16="http://schemas.microsoft.com/office/drawing/2014/main" id="{E146958A-5C23-4863-BA59-696B9A567500}"/>
              </a:ext>
            </a:extLst>
          </p:cNvPr>
          <p:cNvSpPr>
            <a:spLocks noGrp="1"/>
          </p:cNvSpPr>
          <p:nvPr>
            <p:ph type="sldNum" sz="quarter" idx="11"/>
          </p:nvPr>
        </p:nvSpPr>
        <p:spPr>
          <a:xfrm>
            <a:off x="8610600" y="6356352"/>
            <a:ext cx="2743200" cy="365125"/>
          </a:xfrm>
          <a:prstGeom prst="rect">
            <a:avLst/>
          </a:prstGeom>
        </p:spPr>
        <p:txBody>
          <a:bodyPr/>
          <a:lstStyle/>
          <a:p>
            <a:fld id="{9C93503C-E241-46F8-A9F6-1018D9AB726A}" type="slidenum">
              <a:rPr lang="en-US" smtClean="0"/>
              <a:t>‹#›</a:t>
            </a:fld>
            <a:endParaRPr lang="en-US"/>
          </a:p>
        </p:txBody>
      </p:sp>
      <p:pic>
        <p:nvPicPr>
          <p:cNvPr id="6" name="Picture 5" descr="A picture containing letter&#10;&#10;Description automatically generated">
            <a:extLst>
              <a:ext uri="{FF2B5EF4-FFF2-40B4-BE49-F238E27FC236}">
                <a16:creationId xmlns:a16="http://schemas.microsoft.com/office/drawing/2014/main" id="{0C4DCD31-D9F7-44CA-A8C4-747AC62E8C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extBox 6">
            <a:extLst>
              <a:ext uri="{FF2B5EF4-FFF2-40B4-BE49-F238E27FC236}">
                <a16:creationId xmlns:a16="http://schemas.microsoft.com/office/drawing/2014/main" id="{08B720DA-C27C-42FB-8230-5354A4CAB777}"/>
              </a:ext>
            </a:extLst>
          </p:cNvPr>
          <p:cNvSpPr txBox="1"/>
          <p:nvPr userDrawn="1"/>
        </p:nvSpPr>
        <p:spPr>
          <a:xfrm>
            <a:off x="5380099" y="6553200"/>
            <a:ext cx="1431803" cy="230832"/>
          </a:xfrm>
          <a:prstGeom prst="rect">
            <a:avLst/>
          </a:prstGeom>
          <a:noFill/>
        </p:spPr>
        <p:txBody>
          <a:bodyPr wrap="non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rPr>
              <a:t>© </a:t>
            </a:r>
            <a:r>
              <a:rPr kumimoji="0" lang="en-US" sz="900" b="0" i="0" u="none" strike="noStrike" kern="1200" cap="none" spc="0" normalizeH="0" baseline="0" noProof="0" err="1">
                <a:ln>
                  <a:noFill/>
                </a:ln>
                <a:solidFill>
                  <a:schemeClr val="tx1">
                    <a:lumMod val="50000"/>
                    <a:lumOff val="50000"/>
                  </a:schemeClr>
                </a:solidFill>
                <a:effectLst/>
                <a:uLnTx/>
                <a:uFillTx/>
                <a:latin typeface="Source Sans Pro Light" panose="020B0403030403020204" pitchFamily="34" charset="0"/>
                <a:ea typeface="+mn-ea"/>
                <a:cs typeface="Roboto Light"/>
              </a:rPr>
              <a:t>Kingsmen</a:t>
            </a:r>
            <a:r>
              <a:rPr kumimoji="0" lang="en-US" sz="9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rPr>
              <a:t> Software 2021</a:t>
            </a:r>
          </a:p>
        </p:txBody>
      </p:sp>
      <p:pic>
        <p:nvPicPr>
          <p:cNvPr id="8" name="Picture 7">
            <a:extLst>
              <a:ext uri="{FF2B5EF4-FFF2-40B4-BE49-F238E27FC236}">
                <a16:creationId xmlns:a16="http://schemas.microsoft.com/office/drawing/2014/main" id="{D5D4D532-1D6E-404E-A5BC-5D9D44138EE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894735" y="6576002"/>
            <a:ext cx="217910" cy="202528"/>
          </a:xfrm>
          <a:prstGeom prst="rect">
            <a:avLst/>
          </a:prstGeom>
        </p:spPr>
      </p:pic>
      <p:grpSp>
        <p:nvGrpSpPr>
          <p:cNvPr id="14" name="Group 13">
            <a:extLst>
              <a:ext uri="{FF2B5EF4-FFF2-40B4-BE49-F238E27FC236}">
                <a16:creationId xmlns:a16="http://schemas.microsoft.com/office/drawing/2014/main" id="{822EF01E-BB1D-0642-85FE-3616C59D6D7C}"/>
              </a:ext>
            </a:extLst>
          </p:cNvPr>
          <p:cNvGrpSpPr/>
          <p:nvPr userDrawn="1"/>
        </p:nvGrpSpPr>
        <p:grpSpPr>
          <a:xfrm>
            <a:off x="5781665" y="2831814"/>
            <a:ext cx="5315153" cy="1625263"/>
            <a:chOff x="780846" y="2016780"/>
            <a:chExt cx="5315153" cy="1625263"/>
          </a:xfrm>
        </p:grpSpPr>
        <p:sp>
          <p:nvSpPr>
            <p:cNvPr id="15" name="TextBox 14">
              <a:extLst>
                <a:ext uri="{FF2B5EF4-FFF2-40B4-BE49-F238E27FC236}">
                  <a16:creationId xmlns:a16="http://schemas.microsoft.com/office/drawing/2014/main" id="{657B5BB4-EDC3-DF45-B778-97647377EA96}"/>
                </a:ext>
              </a:extLst>
            </p:cNvPr>
            <p:cNvSpPr txBox="1"/>
            <p:nvPr/>
          </p:nvSpPr>
          <p:spPr>
            <a:xfrm>
              <a:off x="780846" y="2016780"/>
              <a:ext cx="3518912" cy="646203"/>
            </a:xfrm>
            <a:prstGeom prst="rect">
              <a:avLst/>
            </a:prstGeom>
            <a:noFill/>
          </p:spPr>
          <p:txBody>
            <a:bodyPr wrap="none" rtlCol="0">
              <a:spAutoFit/>
            </a:bodyPr>
            <a:lstStyle/>
            <a:p>
              <a:r>
                <a:rPr lang="en-US" sz="3599">
                  <a:solidFill>
                    <a:srgbClr val="38567B"/>
                  </a:solidFill>
                  <a:latin typeface="Helvetica Neue Thin" panose="020B0403020202020204" pitchFamily="34" charset="0"/>
                  <a:ea typeface="Helvetica Neue Thin" panose="020B0403020202020204" pitchFamily="34" charset="0"/>
                  <a:cs typeface="Roboto Thin" panose="02000000000000000000" pitchFamily="2" charset="0"/>
                </a:rPr>
                <a:t>It all started with</a:t>
              </a:r>
            </a:p>
          </p:txBody>
        </p:sp>
        <p:sp>
          <p:nvSpPr>
            <p:cNvPr id="16" name="Rectangle 15">
              <a:extLst>
                <a:ext uri="{FF2B5EF4-FFF2-40B4-BE49-F238E27FC236}">
                  <a16:creationId xmlns:a16="http://schemas.microsoft.com/office/drawing/2014/main" id="{6C64228A-0BFB-F04C-8194-FC9D47667436}"/>
                </a:ext>
              </a:extLst>
            </p:cNvPr>
            <p:cNvSpPr/>
            <p:nvPr/>
          </p:nvSpPr>
          <p:spPr>
            <a:xfrm>
              <a:off x="3143716" y="2441714"/>
              <a:ext cx="2952283" cy="1200329"/>
            </a:xfrm>
            <a:prstGeom prst="rect">
              <a:avLst/>
            </a:prstGeom>
          </p:spPr>
          <p:txBody>
            <a:bodyPr wrap="none">
              <a:spAutoFit/>
            </a:bodyPr>
            <a:lstStyle/>
            <a:p>
              <a:pPr algn="r"/>
              <a:r>
                <a:rPr lang="en-US" sz="4399">
                  <a:solidFill>
                    <a:srgbClr val="4472C4">
                      <a:lumMod val="75000"/>
                    </a:srgbClr>
                  </a:solidFill>
                  <a:latin typeface="Helvetica Neue" panose="02000503000000020004" pitchFamily="2" charset="0"/>
                  <a:ea typeface="Helvetica Neue" panose="02000503000000020004" pitchFamily="2" charset="0"/>
                  <a:cs typeface="Helvetica Neue" panose="02000503000000020004" pitchFamily="2" charset="0"/>
                </a:rPr>
                <a:t>…a Vision </a:t>
              </a:r>
            </a:p>
            <a:p>
              <a:pPr algn="r"/>
              <a:r>
                <a:rPr lang="en-US" sz="2799">
                  <a:solidFill>
                    <a:srgbClr val="4472C4">
                      <a:lumMod val="75000"/>
                    </a:srgbClr>
                  </a:solidFill>
                  <a:latin typeface="Helvetica Neue Thin" panose="020B0403020202020204" pitchFamily="34" charset="0"/>
                  <a:ea typeface="Helvetica Neue Thin" panose="020B0403020202020204" pitchFamily="34" charset="0"/>
                  <a:cs typeface="Roboto Thin" panose="02000000000000000000" pitchFamily="2" charset="0"/>
                </a:rPr>
                <a:t>(and a roadmap!)</a:t>
              </a:r>
            </a:p>
          </p:txBody>
        </p:sp>
      </p:grpSp>
    </p:spTree>
    <p:extLst>
      <p:ext uri="{BB962C8B-B14F-4D97-AF65-F5344CB8AC3E}">
        <p14:creationId xmlns:p14="http://schemas.microsoft.com/office/powerpoint/2010/main" val="145873331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KS togethe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A34994-E5FB-4340-90F3-05F24F003749}"/>
              </a:ext>
            </a:extLst>
          </p:cNvPr>
          <p:cNvSpPr>
            <a:spLocks noGrp="1"/>
          </p:cNvSpPr>
          <p:nvPr>
            <p:ph type="dt" sz="half" idx="10"/>
          </p:nvPr>
        </p:nvSpPr>
        <p:spPr>
          <a:xfrm>
            <a:off x="838200" y="6356352"/>
            <a:ext cx="2743200" cy="365125"/>
          </a:xfrm>
          <a:prstGeom prst="rect">
            <a:avLst/>
          </a:prstGeom>
        </p:spPr>
        <p:txBody>
          <a:bodyPr/>
          <a:lstStyle/>
          <a:p>
            <a:fld id="{C550C39C-0F28-4697-8437-0C63D2057ACC}" type="datetimeFigureOut">
              <a:rPr lang="en-US" smtClean="0"/>
              <a:t>4/17/2023</a:t>
            </a:fld>
            <a:endParaRPr lang="en-US"/>
          </a:p>
        </p:txBody>
      </p:sp>
      <p:sp>
        <p:nvSpPr>
          <p:cNvPr id="4" name="Slide Number Placeholder 3">
            <a:extLst>
              <a:ext uri="{FF2B5EF4-FFF2-40B4-BE49-F238E27FC236}">
                <a16:creationId xmlns:a16="http://schemas.microsoft.com/office/drawing/2014/main" id="{E146958A-5C23-4863-BA59-696B9A567500}"/>
              </a:ext>
            </a:extLst>
          </p:cNvPr>
          <p:cNvSpPr>
            <a:spLocks noGrp="1"/>
          </p:cNvSpPr>
          <p:nvPr>
            <p:ph type="sldNum" sz="quarter" idx="11"/>
          </p:nvPr>
        </p:nvSpPr>
        <p:spPr>
          <a:xfrm>
            <a:off x="8610600" y="6356352"/>
            <a:ext cx="2743200" cy="365125"/>
          </a:xfrm>
          <a:prstGeom prst="rect">
            <a:avLst/>
          </a:prstGeom>
        </p:spPr>
        <p:txBody>
          <a:bodyPr/>
          <a:lstStyle/>
          <a:p>
            <a:fld id="{9C93503C-E241-46F8-A9F6-1018D9AB726A}" type="slidenum">
              <a:rPr lang="en-US" smtClean="0"/>
              <a:t>‹#›</a:t>
            </a:fld>
            <a:endParaRPr lang="en-US"/>
          </a:p>
        </p:txBody>
      </p:sp>
      <p:pic>
        <p:nvPicPr>
          <p:cNvPr id="6" name="Picture 5">
            <a:extLst>
              <a:ext uri="{FF2B5EF4-FFF2-40B4-BE49-F238E27FC236}">
                <a16:creationId xmlns:a16="http://schemas.microsoft.com/office/drawing/2014/main" id="{0C4DCD31-D9F7-44CA-A8C4-747AC62E8C1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7" name="TextBox 6">
            <a:extLst>
              <a:ext uri="{FF2B5EF4-FFF2-40B4-BE49-F238E27FC236}">
                <a16:creationId xmlns:a16="http://schemas.microsoft.com/office/drawing/2014/main" id="{08B720DA-C27C-42FB-8230-5354A4CAB777}"/>
              </a:ext>
            </a:extLst>
          </p:cNvPr>
          <p:cNvSpPr txBox="1"/>
          <p:nvPr userDrawn="1"/>
        </p:nvSpPr>
        <p:spPr>
          <a:xfrm>
            <a:off x="5380099" y="6553200"/>
            <a:ext cx="1431803" cy="230832"/>
          </a:xfrm>
          <a:prstGeom prst="rect">
            <a:avLst/>
          </a:prstGeom>
          <a:noFill/>
        </p:spPr>
        <p:txBody>
          <a:bodyPr wrap="non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rPr>
              <a:t>© </a:t>
            </a:r>
            <a:r>
              <a:rPr kumimoji="0" lang="en-US" sz="900" b="0" i="0" u="none" strike="noStrike" kern="1200" cap="none" spc="0" normalizeH="0" baseline="0" noProof="0" err="1">
                <a:ln>
                  <a:noFill/>
                </a:ln>
                <a:solidFill>
                  <a:schemeClr val="tx1">
                    <a:lumMod val="50000"/>
                    <a:lumOff val="50000"/>
                  </a:schemeClr>
                </a:solidFill>
                <a:effectLst/>
                <a:uLnTx/>
                <a:uFillTx/>
                <a:latin typeface="Source Sans Pro Light" panose="020B0403030403020204" pitchFamily="34" charset="0"/>
                <a:ea typeface="+mn-ea"/>
                <a:cs typeface="Roboto Light"/>
              </a:rPr>
              <a:t>Kingsmen</a:t>
            </a:r>
            <a:r>
              <a:rPr kumimoji="0" lang="en-US" sz="9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rPr>
              <a:t> Software 2021</a:t>
            </a:r>
          </a:p>
        </p:txBody>
      </p:sp>
      <p:pic>
        <p:nvPicPr>
          <p:cNvPr id="8" name="Picture 7">
            <a:extLst>
              <a:ext uri="{FF2B5EF4-FFF2-40B4-BE49-F238E27FC236}">
                <a16:creationId xmlns:a16="http://schemas.microsoft.com/office/drawing/2014/main" id="{D5D4D532-1D6E-404E-A5BC-5D9D44138EE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894735" y="6576002"/>
            <a:ext cx="217910" cy="202528"/>
          </a:xfrm>
          <a:prstGeom prst="rect">
            <a:avLst/>
          </a:prstGeom>
        </p:spPr>
      </p:pic>
      <p:grpSp>
        <p:nvGrpSpPr>
          <p:cNvPr id="14" name="Group 13">
            <a:extLst>
              <a:ext uri="{FF2B5EF4-FFF2-40B4-BE49-F238E27FC236}">
                <a16:creationId xmlns:a16="http://schemas.microsoft.com/office/drawing/2014/main" id="{822EF01E-BB1D-0642-85FE-3616C59D6D7C}"/>
              </a:ext>
            </a:extLst>
          </p:cNvPr>
          <p:cNvGrpSpPr/>
          <p:nvPr userDrawn="1"/>
        </p:nvGrpSpPr>
        <p:grpSpPr>
          <a:xfrm>
            <a:off x="5247278" y="2831813"/>
            <a:ext cx="6613990" cy="1515007"/>
            <a:chOff x="780846" y="2016780"/>
            <a:chExt cx="6613990" cy="1515007"/>
          </a:xfrm>
        </p:grpSpPr>
        <p:sp>
          <p:nvSpPr>
            <p:cNvPr id="15" name="TextBox 14">
              <a:extLst>
                <a:ext uri="{FF2B5EF4-FFF2-40B4-BE49-F238E27FC236}">
                  <a16:creationId xmlns:a16="http://schemas.microsoft.com/office/drawing/2014/main" id="{657B5BB4-EDC3-DF45-B778-97647377EA96}"/>
                </a:ext>
              </a:extLst>
            </p:cNvPr>
            <p:cNvSpPr txBox="1"/>
            <p:nvPr/>
          </p:nvSpPr>
          <p:spPr>
            <a:xfrm>
              <a:off x="780846" y="2016780"/>
              <a:ext cx="6613990" cy="646203"/>
            </a:xfrm>
            <a:prstGeom prst="rect">
              <a:avLst/>
            </a:prstGeom>
            <a:noFill/>
          </p:spPr>
          <p:txBody>
            <a:bodyPr wrap="none" rtlCol="0">
              <a:spAutoFit/>
            </a:bodyPr>
            <a:lstStyle/>
            <a:p>
              <a:r>
                <a:rPr lang="en-US" sz="3599">
                  <a:solidFill>
                    <a:srgbClr val="38567B"/>
                  </a:solidFill>
                  <a:latin typeface="Helvetica Neue Thin" panose="020B0403020202020204" pitchFamily="34" charset="0"/>
                  <a:ea typeface="Helvetica Neue Thin" panose="020B0403020202020204" pitchFamily="34" charset="0"/>
                  <a:cs typeface="Roboto Thin" panose="02000000000000000000" pitchFamily="2" charset="0"/>
                </a:rPr>
                <a:t>Let’s build something awesome</a:t>
              </a:r>
            </a:p>
          </p:txBody>
        </p:sp>
        <p:sp>
          <p:nvSpPr>
            <p:cNvPr id="16" name="Rectangle 15">
              <a:extLst>
                <a:ext uri="{FF2B5EF4-FFF2-40B4-BE49-F238E27FC236}">
                  <a16:creationId xmlns:a16="http://schemas.microsoft.com/office/drawing/2014/main" id="{6C64228A-0BFB-F04C-8194-FC9D47667436}"/>
                </a:ext>
              </a:extLst>
            </p:cNvPr>
            <p:cNvSpPr/>
            <p:nvPr/>
          </p:nvSpPr>
          <p:spPr>
            <a:xfrm>
              <a:off x="3130765" y="2762346"/>
              <a:ext cx="2965234" cy="769441"/>
            </a:xfrm>
            <a:prstGeom prst="rect">
              <a:avLst/>
            </a:prstGeom>
          </p:spPr>
          <p:txBody>
            <a:bodyPr wrap="none">
              <a:spAutoFit/>
            </a:bodyPr>
            <a:lstStyle/>
            <a:p>
              <a:pPr marL="0" marR="0" lvl="0" indent="0" algn="r" defTabSz="914126" rtl="0" eaLnBrk="1" fontAlgn="auto" latinLnBrk="0" hangingPunct="1">
                <a:lnSpc>
                  <a:spcPct val="100000"/>
                </a:lnSpc>
                <a:spcBef>
                  <a:spcPts val="0"/>
                </a:spcBef>
                <a:spcAft>
                  <a:spcPts val="0"/>
                </a:spcAft>
                <a:buClrTx/>
                <a:buSzTx/>
                <a:buFontTx/>
                <a:buNone/>
                <a:tabLst/>
                <a:defRPr/>
              </a:pPr>
              <a:r>
                <a:rPr kumimoji="0" lang="en-US" sz="4399" b="0" i="0" u="none" strike="noStrike" kern="1200" cap="none" spc="0" normalizeH="0" baseline="0" noProof="0">
                  <a:ln>
                    <a:noFill/>
                  </a:ln>
                  <a:solidFill>
                    <a:srgbClr val="4472C4">
                      <a:lumMod val="75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…together.</a:t>
              </a:r>
            </a:p>
          </p:txBody>
        </p:sp>
      </p:grpSp>
    </p:spTree>
    <p:extLst>
      <p:ext uri="{BB962C8B-B14F-4D97-AF65-F5344CB8AC3E}">
        <p14:creationId xmlns:p14="http://schemas.microsoft.com/office/powerpoint/2010/main" val="283357293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KS Sales-Estimates">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782F7F6-2FDE-4CB0-8B81-7287CE2A8424}"/>
              </a:ext>
            </a:extLst>
          </p:cNvPr>
          <p:cNvGraphicFramePr/>
          <p:nvPr userDrawn="1">
            <p:extLst>
              <p:ext uri="{D42A27DB-BD31-4B8C-83A1-F6EECF244321}">
                <p14:modId xmlns:p14="http://schemas.microsoft.com/office/powerpoint/2010/main" val="1740221810"/>
              </p:ext>
            </p:extLst>
          </p:nvPr>
        </p:nvGraphicFramePr>
        <p:xfrm>
          <a:off x="209492" y="1995702"/>
          <a:ext cx="7758128" cy="418919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1CE8B07B-C224-4F82-A0BF-B742B4DBA2D7}"/>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8" name="Title Placeholder 1">
            <a:extLst>
              <a:ext uri="{FF2B5EF4-FFF2-40B4-BE49-F238E27FC236}">
                <a16:creationId xmlns:a16="http://schemas.microsoft.com/office/drawing/2014/main" id="{6779AF7D-9FD6-4D1A-BDB1-ABDD9BACB4CA}"/>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9">
                <a:solidFill>
                  <a:srgbClr val="38567B"/>
                </a:solidFill>
                <a:latin typeface="+mj-lt"/>
              </a:defRPr>
            </a:lvl1pPr>
          </a:lstStyle>
          <a:p>
            <a:r>
              <a:rPr lang="en-US"/>
              <a:t>Feature Estimates</a:t>
            </a:r>
          </a:p>
        </p:txBody>
      </p:sp>
      <p:sp>
        <p:nvSpPr>
          <p:cNvPr id="11" name="Rounded Rectangle 1">
            <a:extLst>
              <a:ext uri="{FF2B5EF4-FFF2-40B4-BE49-F238E27FC236}">
                <a16:creationId xmlns:a16="http://schemas.microsoft.com/office/drawing/2014/main" id="{3CFD223E-247A-4118-B3BD-341479D737E6}"/>
              </a:ext>
            </a:extLst>
          </p:cNvPr>
          <p:cNvSpPr/>
          <p:nvPr userDrawn="1"/>
        </p:nvSpPr>
        <p:spPr>
          <a:xfrm>
            <a:off x="8167817" y="2100160"/>
            <a:ext cx="3823986" cy="1851548"/>
          </a:xfrm>
          <a:prstGeom prst="roundRect">
            <a:avLst/>
          </a:prstGeom>
          <a:solidFill>
            <a:srgbClr val="38567B"/>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299" baseline="30000"/>
          </a:p>
        </p:txBody>
      </p:sp>
      <p:sp>
        <p:nvSpPr>
          <p:cNvPr id="9" name="Rounded Rectangle 26">
            <a:extLst>
              <a:ext uri="{FF2B5EF4-FFF2-40B4-BE49-F238E27FC236}">
                <a16:creationId xmlns:a16="http://schemas.microsoft.com/office/drawing/2014/main" id="{FE2E63CC-B5B6-4210-94A6-CF9129BC5EF4}"/>
              </a:ext>
            </a:extLst>
          </p:cNvPr>
          <p:cNvSpPr/>
          <p:nvPr userDrawn="1"/>
        </p:nvSpPr>
        <p:spPr>
          <a:xfrm>
            <a:off x="8167818" y="4118574"/>
            <a:ext cx="3823987" cy="2269113"/>
          </a:xfrm>
          <a:prstGeom prst="roundRect">
            <a:avLst>
              <a:gd name="adj" fmla="val 9951"/>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299"/>
          </a:p>
        </p:txBody>
      </p:sp>
      <p:sp>
        <p:nvSpPr>
          <p:cNvPr id="10" name="TextBox 9">
            <a:extLst>
              <a:ext uri="{FF2B5EF4-FFF2-40B4-BE49-F238E27FC236}">
                <a16:creationId xmlns:a16="http://schemas.microsoft.com/office/drawing/2014/main" id="{4E34E2D4-CD29-43C8-909F-3CBEDDEAA7FB}"/>
              </a:ext>
            </a:extLst>
          </p:cNvPr>
          <p:cNvSpPr txBox="1"/>
          <p:nvPr userDrawn="1"/>
        </p:nvSpPr>
        <p:spPr>
          <a:xfrm>
            <a:off x="8356531" y="4297941"/>
            <a:ext cx="3548336" cy="2492477"/>
          </a:xfrm>
          <a:prstGeom prst="rect">
            <a:avLst/>
          </a:prstGeom>
          <a:noFill/>
        </p:spPr>
        <p:txBody>
          <a:bodyPr wrap="square" rtlCol="0">
            <a:spAutoFit/>
          </a:bodyPr>
          <a:lstStyle/>
          <a:p>
            <a:r>
              <a:rPr lang="en-US" sz="2299" b="1" u="sng"/>
              <a:t>What’s included in a point?</a:t>
            </a:r>
          </a:p>
          <a:p>
            <a:endParaRPr lang="en-US" sz="2299" b="1" u="sng"/>
          </a:p>
          <a:p>
            <a:r>
              <a:rPr lang="en-US" sz="1600"/>
              <a:t>One-point equals one engineer day</a:t>
            </a:r>
            <a:r>
              <a:rPr lang="en-US" sz="1600" b="1"/>
              <a:t>+</a:t>
            </a:r>
            <a:r>
              <a:rPr lang="en-US" sz="1600"/>
              <a:t>. Where the '+' represents the additional disciplines (e.g. UX, CI/CD, QA, Arch) needed to deliver. </a:t>
            </a:r>
          </a:p>
          <a:p>
            <a:r>
              <a:rPr lang="en-US" sz="2299" b="1" u="sng"/>
              <a:t> </a:t>
            </a:r>
            <a:endParaRPr lang="en-US" sz="2299"/>
          </a:p>
        </p:txBody>
      </p:sp>
      <p:sp>
        <p:nvSpPr>
          <p:cNvPr id="14" name="Text Placeholder 13">
            <a:extLst>
              <a:ext uri="{FF2B5EF4-FFF2-40B4-BE49-F238E27FC236}">
                <a16:creationId xmlns:a16="http://schemas.microsoft.com/office/drawing/2014/main" id="{F0A35638-453A-443C-AC01-E1820600FF45}"/>
              </a:ext>
            </a:extLst>
          </p:cNvPr>
          <p:cNvSpPr>
            <a:spLocks noGrp="1"/>
          </p:cNvSpPr>
          <p:nvPr>
            <p:ph type="body" sz="quarter" idx="10" hasCustomPrompt="1"/>
          </p:nvPr>
        </p:nvSpPr>
        <p:spPr>
          <a:xfrm>
            <a:off x="8194434" y="2126300"/>
            <a:ext cx="3748533" cy="541337"/>
          </a:xfrm>
        </p:spPr>
        <p:txBody>
          <a:bodyPr/>
          <a:lstStyle>
            <a:lvl1pPr marL="0" indent="0" algn="ctr">
              <a:buNone/>
              <a:defRPr>
                <a:solidFill>
                  <a:schemeClr val="bg1"/>
                </a:solidFill>
                <a:latin typeface="+mj-lt"/>
              </a:defRPr>
            </a:lvl1pPr>
          </a:lstStyle>
          <a:p>
            <a:pPr lvl="0"/>
            <a:r>
              <a:rPr lang="en-US"/>
              <a:t>MVP</a:t>
            </a:r>
          </a:p>
        </p:txBody>
      </p:sp>
      <p:sp>
        <p:nvSpPr>
          <p:cNvPr id="17" name="Text Placeholder 16">
            <a:extLst>
              <a:ext uri="{FF2B5EF4-FFF2-40B4-BE49-F238E27FC236}">
                <a16:creationId xmlns:a16="http://schemas.microsoft.com/office/drawing/2014/main" id="{871C65F3-511B-41A0-A5CA-DC32E32F75A5}"/>
              </a:ext>
            </a:extLst>
          </p:cNvPr>
          <p:cNvSpPr>
            <a:spLocks noGrp="1"/>
          </p:cNvSpPr>
          <p:nvPr>
            <p:ph type="body" sz="quarter" idx="11" hasCustomPrompt="1"/>
          </p:nvPr>
        </p:nvSpPr>
        <p:spPr>
          <a:xfrm>
            <a:off x="8194435" y="2727327"/>
            <a:ext cx="3748533" cy="499783"/>
          </a:xfrm>
        </p:spPr>
        <p:txBody>
          <a:bodyPr>
            <a:normAutofit/>
          </a:bodyPr>
          <a:lstStyle>
            <a:lvl1pPr marL="0" indent="0" algn="ctr">
              <a:buNone/>
              <a:defRPr sz="2799">
                <a:solidFill>
                  <a:schemeClr val="bg1"/>
                </a:solidFill>
                <a:latin typeface="+mj-lt"/>
              </a:defRPr>
            </a:lvl1pPr>
          </a:lstStyle>
          <a:p>
            <a:pPr lvl="0"/>
            <a:r>
              <a:rPr lang="en-US"/>
              <a:t>XXX pts.</a:t>
            </a:r>
          </a:p>
        </p:txBody>
      </p:sp>
      <p:sp>
        <p:nvSpPr>
          <p:cNvPr id="18" name="Text Placeholder 16">
            <a:extLst>
              <a:ext uri="{FF2B5EF4-FFF2-40B4-BE49-F238E27FC236}">
                <a16:creationId xmlns:a16="http://schemas.microsoft.com/office/drawing/2014/main" id="{26AFE574-6D81-4E27-BD21-1506953561B9}"/>
              </a:ext>
            </a:extLst>
          </p:cNvPr>
          <p:cNvSpPr>
            <a:spLocks noGrp="1"/>
          </p:cNvSpPr>
          <p:nvPr>
            <p:ph type="body" sz="quarter" idx="12" hasCustomPrompt="1"/>
          </p:nvPr>
        </p:nvSpPr>
        <p:spPr>
          <a:xfrm>
            <a:off x="8194435" y="3283587"/>
            <a:ext cx="3748533" cy="499783"/>
          </a:xfrm>
        </p:spPr>
        <p:txBody>
          <a:bodyPr>
            <a:normAutofit/>
          </a:bodyPr>
          <a:lstStyle>
            <a:lvl1pPr marL="0" indent="0" algn="ctr">
              <a:buNone/>
              <a:defRPr sz="1400" i="1">
                <a:solidFill>
                  <a:schemeClr val="bg1"/>
                </a:solidFill>
                <a:latin typeface="+mn-lt"/>
              </a:defRPr>
            </a:lvl1pPr>
          </a:lstStyle>
          <a:p>
            <a:pPr lvl="0"/>
            <a:r>
              <a:rPr lang="en-US"/>
              <a:t>(+/- 50%) 120 – 360 pts.</a:t>
            </a:r>
          </a:p>
        </p:txBody>
      </p:sp>
      <p:sp>
        <p:nvSpPr>
          <p:cNvPr id="22" name="Text Placeholder 21">
            <a:extLst>
              <a:ext uri="{FF2B5EF4-FFF2-40B4-BE49-F238E27FC236}">
                <a16:creationId xmlns:a16="http://schemas.microsoft.com/office/drawing/2014/main" id="{234EC804-F710-47DB-8483-1C31CB81669E}"/>
              </a:ext>
            </a:extLst>
          </p:cNvPr>
          <p:cNvSpPr>
            <a:spLocks noGrp="1"/>
          </p:cNvSpPr>
          <p:nvPr>
            <p:ph type="body" sz="quarter" idx="13" hasCustomPrompt="1"/>
          </p:nvPr>
        </p:nvSpPr>
        <p:spPr>
          <a:xfrm>
            <a:off x="552451" y="892175"/>
            <a:ext cx="11166475" cy="990600"/>
          </a:xfrm>
        </p:spPr>
        <p:txBody>
          <a:bodyPr>
            <a:normAutofit/>
          </a:bodyPr>
          <a:lstStyle>
            <a:lvl1pPr marL="0" indent="0">
              <a:buNone/>
              <a:defRPr sz="1600"/>
            </a:lvl1pPr>
          </a:lstStyle>
          <a:p>
            <a:pPr lvl="0"/>
            <a:r>
              <a:rPr lang="en-US"/>
              <a:t>Given a multiple-choice question of “How long will it take to build this product?”, we can draw on our experiences of building similar Products in similar situations and pick the one that seems the closest to being right. Below is our best estimate based on the information we know at this time.​ </a:t>
            </a:r>
          </a:p>
        </p:txBody>
      </p:sp>
    </p:spTree>
    <p:extLst>
      <p:ext uri="{BB962C8B-B14F-4D97-AF65-F5344CB8AC3E}">
        <p14:creationId xmlns:p14="http://schemas.microsoft.com/office/powerpoint/2010/main" val="86050116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KS Sales-Engagement Timelin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A85ACE7-641C-47D2-8CD2-24AF14410F3B}"/>
              </a:ext>
            </a:extLst>
          </p:cNvPr>
          <p:cNvSpPr/>
          <p:nvPr userDrawn="1"/>
        </p:nvSpPr>
        <p:spPr>
          <a:xfrm>
            <a:off x="5398774" y="2"/>
            <a:ext cx="6793226" cy="655320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17BF282-3F83-4D03-832B-D2C36FEB269A}"/>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7" name="Rectangle 6">
            <a:extLst>
              <a:ext uri="{FF2B5EF4-FFF2-40B4-BE49-F238E27FC236}">
                <a16:creationId xmlns:a16="http://schemas.microsoft.com/office/drawing/2014/main" id="{C7305B81-22B5-41BE-B882-41E888B1B2A6}"/>
              </a:ext>
            </a:extLst>
          </p:cNvPr>
          <p:cNvSpPr/>
          <p:nvPr userDrawn="1"/>
        </p:nvSpPr>
        <p:spPr>
          <a:xfrm>
            <a:off x="5829289" y="487618"/>
            <a:ext cx="5702454" cy="5320058"/>
          </a:xfrm>
          <a:prstGeom prst="rect">
            <a:avLst/>
          </a:prstGeom>
          <a:solidFill>
            <a:schemeClr val="lt1">
              <a:alpha val="75000"/>
            </a:schemeClr>
          </a:solidFill>
          <a:ln>
            <a:solidFill>
              <a:srgbClr val="567598"/>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mn-lt"/>
              <a:ea typeface="+mn-ea"/>
              <a:cs typeface="+mn-cs"/>
            </a:endParaRPr>
          </a:p>
        </p:txBody>
      </p:sp>
      <p:sp>
        <p:nvSpPr>
          <p:cNvPr id="8" name="Freeform 112">
            <a:extLst>
              <a:ext uri="{FF2B5EF4-FFF2-40B4-BE49-F238E27FC236}">
                <a16:creationId xmlns:a16="http://schemas.microsoft.com/office/drawing/2014/main" id="{A0697EB4-6643-4E97-AC37-FF0A7C88B9CE}"/>
              </a:ext>
            </a:extLst>
          </p:cNvPr>
          <p:cNvSpPr/>
          <p:nvPr userDrawn="1"/>
        </p:nvSpPr>
        <p:spPr>
          <a:xfrm>
            <a:off x="6682135" y="2400040"/>
            <a:ext cx="46226" cy="45719"/>
          </a:xfrm>
          <a:custGeom>
            <a:avLst/>
            <a:gdLst>
              <a:gd name="connsiteX0" fmla="*/ 0 w 14289"/>
              <a:gd name="connsiteY0" fmla="*/ 0 h 20208"/>
              <a:gd name="connsiteX1" fmla="*/ 14289 w 14289"/>
              <a:gd name="connsiteY1" fmla="*/ 0 h 20208"/>
              <a:gd name="connsiteX2" fmla="*/ 14289 w 14289"/>
              <a:gd name="connsiteY2" fmla="*/ 20208 h 20208"/>
              <a:gd name="connsiteX3" fmla="*/ 0 w 14289"/>
              <a:gd name="connsiteY3" fmla="*/ 0 h 20208"/>
            </a:gdLst>
            <a:ahLst/>
            <a:cxnLst>
              <a:cxn ang="0">
                <a:pos x="connsiteX0" y="connsiteY0"/>
              </a:cxn>
              <a:cxn ang="0">
                <a:pos x="connsiteX1" y="connsiteY1"/>
              </a:cxn>
              <a:cxn ang="0">
                <a:pos x="connsiteX2" y="connsiteY2"/>
              </a:cxn>
              <a:cxn ang="0">
                <a:pos x="connsiteX3" y="connsiteY3"/>
              </a:cxn>
            </a:cxnLst>
            <a:rect l="l" t="t" r="r" b="b"/>
            <a:pathLst>
              <a:path w="14289" h="20208">
                <a:moveTo>
                  <a:pt x="0" y="0"/>
                </a:moveTo>
                <a:lnTo>
                  <a:pt x="14289" y="0"/>
                </a:lnTo>
                <a:lnTo>
                  <a:pt x="14289" y="20208"/>
                </a:lnTo>
                <a:lnTo>
                  <a:pt x="0" y="0"/>
                </a:lnTo>
                <a:close/>
              </a:path>
            </a:pathLst>
          </a:cu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endParaRPr>
          </a:p>
        </p:txBody>
      </p:sp>
      <p:sp>
        <p:nvSpPr>
          <p:cNvPr id="9" name="Freeform 113">
            <a:extLst>
              <a:ext uri="{FF2B5EF4-FFF2-40B4-BE49-F238E27FC236}">
                <a16:creationId xmlns:a16="http://schemas.microsoft.com/office/drawing/2014/main" id="{756D8410-7FDF-4E98-AAEE-8D73DEEEDFE7}"/>
              </a:ext>
            </a:extLst>
          </p:cNvPr>
          <p:cNvSpPr/>
          <p:nvPr userDrawn="1"/>
        </p:nvSpPr>
        <p:spPr>
          <a:xfrm>
            <a:off x="6624389" y="2400042"/>
            <a:ext cx="46226" cy="45719"/>
          </a:xfrm>
          <a:custGeom>
            <a:avLst/>
            <a:gdLst>
              <a:gd name="connsiteX0" fmla="*/ 14289 w 14289"/>
              <a:gd name="connsiteY0" fmla="*/ 0 h 20207"/>
              <a:gd name="connsiteX1" fmla="*/ 14289 w 14289"/>
              <a:gd name="connsiteY1" fmla="*/ 20207 h 20207"/>
              <a:gd name="connsiteX2" fmla="*/ 0 w 14289"/>
              <a:gd name="connsiteY2" fmla="*/ 20207 h 20207"/>
              <a:gd name="connsiteX3" fmla="*/ 14289 w 14289"/>
              <a:gd name="connsiteY3" fmla="*/ 0 h 20207"/>
            </a:gdLst>
            <a:ahLst/>
            <a:cxnLst>
              <a:cxn ang="0">
                <a:pos x="connsiteX0" y="connsiteY0"/>
              </a:cxn>
              <a:cxn ang="0">
                <a:pos x="connsiteX1" y="connsiteY1"/>
              </a:cxn>
              <a:cxn ang="0">
                <a:pos x="connsiteX2" y="connsiteY2"/>
              </a:cxn>
              <a:cxn ang="0">
                <a:pos x="connsiteX3" y="connsiteY3"/>
              </a:cxn>
            </a:cxnLst>
            <a:rect l="l" t="t" r="r" b="b"/>
            <a:pathLst>
              <a:path w="14289" h="20207">
                <a:moveTo>
                  <a:pt x="14289" y="0"/>
                </a:moveTo>
                <a:lnTo>
                  <a:pt x="14289" y="20207"/>
                </a:lnTo>
                <a:lnTo>
                  <a:pt x="0" y="20207"/>
                </a:lnTo>
                <a:lnTo>
                  <a:pt x="14289" y="0"/>
                </a:lnTo>
                <a:close/>
              </a:path>
            </a:pathLst>
          </a:cu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endParaRPr>
          </a:p>
        </p:txBody>
      </p:sp>
      <p:sp>
        <p:nvSpPr>
          <p:cNvPr id="10" name="TextBox 271">
            <a:extLst>
              <a:ext uri="{FF2B5EF4-FFF2-40B4-BE49-F238E27FC236}">
                <a16:creationId xmlns:a16="http://schemas.microsoft.com/office/drawing/2014/main" id="{D011F8D0-B92B-45FA-8045-5A576BC9C13C}"/>
              </a:ext>
            </a:extLst>
          </p:cNvPr>
          <p:cNvSpPr txBox="1"/>
          <p:nvPr userDrawn="1"/>
        </p:nvSpPr>
        <p:spPr>
          <a:xfrm>
            <a:off x="6096001" y="2645542"/>
            <a:ext cx="5188971" cy="296234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300"/>
              </a:spcBef>
              <a:spcAft>
                <a:spcPts val="0"/>
              </a:spcAft>
              <a:buClrTx/>
              <a:buSzTx/>
              <a:buFontTx/>
              <a:buNone/>
              <a:tabLst/>
              <a:defRPr/>
            </a:pPr>
            <a:r>
              <a:rPr kumimoji="0" lang="en-US" sz="1600" b="1" i="0" u="sng" strike="noStrike" kern="1200" cap="none" spc="0" normalizeH="0" baseline="0" noProof="0">
                <a:ln>
                  <a:noFill/>
                </a:ln>
                <a:solidFill>
                  <a:prstClr val="black"/>
                </a:solidFill>
                <a:effectLst/>
                <a:uLnTx/>
                <a:uFillTx/>
                <a:latin typeface="+mn-lt"/>
                <a:ea typeface="Roboto" panose="02000000000000000000" pitchFamily="2" charset="0"/>
                <a:cs typeface="+mn-cs"/>
              </a:rPr>
              <a:t>Product </a:t>
            </a:r>
            <a:r>
              <a:rPr lang="en-US" sz="1600" b="1" u="sng">
                <a:solidFill>
                  <a:prstClr val="black"/>
                </a:solidFill>
                <a:latin typeface="+mn-lt"/>
                <a:ea typeface="Roboto" panose="02000000000000000000" pitchFamily="2" charset="0"/>
              </a:rPr>
              <a:t>Discovery </a:t>
            </a:r>
            <a:r>
              <a:rPr kumimoji="0" lang="en-US" sz="1600" b="1" i="0" u="sng" strike="noStrike" kern="1200" cap="none" spc="0" normalizeH="0" baseline="0" noProof="0">
                <a:ln>
                  <a:noFill/>
                </a:ln>
                <a:solidFill>
                  <a:prstClr val="black"/>
                </a:solidFill>
                <a:effectLst/>
                <a:uLnTx/>
                <a:uFillTx/>
                <a:latin typeface="+mn-lt"/>
                <a:ea typeface="Roboto" panose="02000000000000000000" pitchFamily="2" charset="0"/>
                <a:cs typeface="+mn-cs"/>
              </a:rPr>
              <a:t>Deliverables </a:t>
            </a:r>
          </a:p>
          <a:p>
            <a:pPr marL="342797" marR="0" lvl="0" indent="-342797" fontAlgn="base">
              <a:spcBef>
                <a:spcPts val="0"/>
              </a:spcBef>
              <a:spcAft>
                <a:spcPts val="0"/>
              </a:spcAft>
              <a:buSzPts val="1000"/>
              <a:buFont typeface="Symbol" pitchFamily="2" charset="2"/>
              <a:buChar char=""/>
              <a:tabLst>
                <a:tab pos="457063" algn="l"/>
              </a:tabLst>
            </a:pPr>
            <a:r>
              <a:rPr lang="en-US" sz="1400">
                <a:solidFill>
                  <a:srgbClr val="404040"/>
                </a:solidFill>
                <a:latin typeface="+mn-lt"/>
                <a:ea typeface="Times New Roman" panose="02020603050405020304" pitchFamily="18" charset="0"/>
                <a:cs typeface="Arial" panose="020B0604020202020204" pitchFamily="34" charset="0"/>
              </a:rPr>
              <a:t>Product Vision</a:t>
            </a:r>
            <a:r>
              <a:rPr lang="en-US" sz="1400">
                <a:latin typeface="+mn-lt"/>
                <a:ea typeface="Times New Roman" panose="02020603050405020304" pitchFamily="18" charset="0"/>
                <a:cs typeface="Arial" panose="020B0604020202020204" pitchFamily="34" charset="0"/>
              </a:rPr>
              <a:t>​</a:t>
            </a:r>
            <a:endParaRPr lang="en-US" sz="1799">
              <a:latin typeface="+mn-lt"/>
              <a:ea typeface="Calibri" panose="020F0502020204030204" pitchFamily="34" charset="0"/>
              <a:cs typeface="Times New Roman" panose="02020603050405020304" pitchFamily="18" charset="0"/>
            </a:endParaRPr>
          </a:p>
          <a:p>
            <a:pPr marL="342797" marR="0" lvl="0" indent="-342797" fontAlgn="base">
              <a:spcBef>
                <a:spcPts val="0"/>
              </a:spcBef>
              <a:spcAft>
                <a:spcPts val="0"/>
              </a:spcAft>
              <a:buSzPts val="1000"/>
              <a:buFont typeface="Symbol" pitchFamily="2" charset="2"/>
              <a:buChar char=""/>
              <a:tabLst>
                <a:tab pos="457063" algn="l"/>
              </a:tabLst>
            </a:pPr>
            <a:r>
              <a:rPr lang="en-US" sz="1400">
                <a:solidFill>
                  <a:srgbClr val="404040"/>
                </a:solidFill>
                <a:latin typeface="+mn-lt"/>
                <a:ea typeface="Times New Roman" panose="02020603050405020304" pitchFamily="18" charset="0"/>
                <a:cs typeface="Arial" panose="020B0604020202020204" pitchFamily="34" charset="0"/>
              </a:rPr>
              <a:t>Objectives and Key Results</a:t>
            </a:r>
            <a:r>
              <a:rPr lang="en-US" sz="1400">
                <a:latin typeface="+mn-lt"/>
                <a:ea typeface="Times New Roman" panose="02020603050405020304" pitchFamily="18" charset="0"/>
                <a:cs typeface="Arial" panose="020B0604020202020204" pitchFamily="34" charset="0"/>
              </a:rPr>
              <a:t>​</a:t>
            </a:r>
            <a:endParaRPr lang="en-US" sz="1799">
              <a:latin typeface="+mn-lt"/>
              <a:ea typeface="Calibri" panose="020F0502020204030204" pitchFamily="34" charset="0"/>
              <a:cs typeface="Times New Roman" panose="02020603050405020304" pitchFamily="18" charset="0"/>
            </a:endParaRPr>
          </a:p>
          <a:p>
            <a:pPr marL="342797" marR="0" lvl="0" indent="-342797" fontAlgn="base">
              <a:spcBef>
                <a:spcPts val="0"/>
              </a:spcBef>
              <a:spcAft>
                <a:spcPts val="0"/>
              </a:spcAft>
              <a:buSzPts val="1000"/>
              <a:buFont typeface="Symbol" pitchFamily="2" charset="2"/>
              <a:buChar char=""/>
              <a:tabLst>
                <a:tab pos="457063" algn="l"/>
              </a:tabLst>
            </a:pPr>
            <a:r>
              <a:rPr lang="en-US" sz="1400">
                <a:solidFill>
                  <a:srgbClr val="404040"/>
                </a:solidFill>
                <a:latin typeface="+mn-lt"/>
                <a:ea typeface="Times New Roman" panose="02020603050405020304" pitchFamily="18" charset="0"/>
                <a:cs typeface="Arial" panose="020B0604020202020204" pitchFamily="34" charset="0"/>
              </a:rPr>
              <a:t>Feature Map</a:t>
            </a:r>
            <a:r>
              <a:rPr lang="en-US" sz="1400">
                <a:latin typeface="+mn-lt"/>
                <a:ea typeface="Times New Roman" panose="02020603050405020304" pitchFamily="18" charset="0"/>
                <a:cs typeface="Arial" panose="020B0604020202020204" pitchFamily="34" charset="0"/>
              </a:rPr>
              <a:t>​</a:t>
            </a:r>
            <a:endParaRPr lang="en-US" sz="1799">
              <a:latin typeface="+mn-lt"/>
              <a:ea typeface="Calibri" panose="020F0502020204030204" pitchFamily="34" charset="0"/>
              <a:cs typeface="Times New Roman" panose="02020603050405020304" pitchFamily="18" charset="0"/>
            </a:endParaRPr>
          </a:p>
          <a:p>
            <a:pPr marL="342797" marR="0" lvl="0" indent="-342797" fontAlgn="base">
              <a:spcBef>
                <a:spcPts val="0"/>
              </a:spcBef>
              <a:spcAft>
                <a:spcPts val="0"/>
              </a:spcAft>
              <a:buSzPts val="1000"/>
              <a:buFont typeface="Symbol" pitchFamily="2" charset="2"/>
              <a:buChar char=""/>
              <a:tabLst>
                <a:tab pos="457063" algn="l"/>
              </a:tabLst>
            </a:pPr>
            <a:r>
              <a:rPr lang="en-US" sz="1400">
                <a:solidFill>
                  <a:srgbClr val="404040"/>
                </a:solidFill>
                <a:latin typeface="+mn-lt"/>
                <a:ea typeface="Times New Roman" panose="02020603050405020304" pitchFamily="18" charset="0"/>
                <a:cs typeface="Arial" panose="020B0604020202020204" pitchFamily="34" charset="0"/>
              </a:rPr>
              <a:t>Use Case Model</a:t>
            </a:r>
            <a:r>
              <a:rPr lang="en-US" sz="1400">
                <a:latin typeface="+mn-lt"/>
                <a:ea typeface="Times New Roman" panose="02020603050405020304" pitchFamily="18" charset="0"/>
                <a:cs typeface="Arial" panose="020B0604020202020204" pitchFamily="34" charset="0"/>
              </a:rPr>
              <a:t>​</a:t>
            </a:r>
            <a:endParaRPr lang="en-US" sz="1799">
              <a:latin typeface="+mn-lt"/>
              <a:ea typeface="Calibri" panose="020F0502020204030204" pitchFamily="34" charset="0"/>
              <a:cs typeface="Times New Roman" panose="02020603050405020304" pitchFamily="18" charset="0"/>
            </a:endParaRPr>
          </a:p>
          <a:p>
            <a:pPr marL="342797" marR="0" lvl="0" indent="-342797" fontAlgn="base">
              <a:spcBef>
                <a:spcPts val="0"/>
              </a:spcBef>
              <a:spcAft>
                <a:spcPts val="0"/>
              </a:spcAft>
              <a:buSzPts val="1000"/>
              <a:buFont typeface="Symbol" pitchFamily="2" charset="2"/>
              <a:buChar char=""/>
              <a:tabLst>
                <a:tab pos="457063" algn="l"/>
              </a:tabLst>
            </a:pPr>
            <a:r>
              <a:rPr lang="en-US" sz="1400">
                <a:solidFill>
                  <a:srgbClr val="404040"/>
                </a:solidFill>
                <a:latin typeface="+mn-lt"/>
                <a:ea typeface="Times New Roman" panose="02020603050405020304" pitchFamily="18" charset="0"/>
                <a:cs typeface="Arial" panose="020B0604020202020204" pitchFamily="34" charset="0"/>
              </a:rPr>
              <a:t>Roadmap/Release/Iteration Schedule</a:t>
            </a:r>
            <a:r>
              <a:rPr lang="en-US" sz="1400">
                <a:latin typeface="+mn-lt"/>
                <a:ea typeface="Times New Roman" panose="02020603050405020304" pitchFamily="18" charset="0"/>
                <a:cs typeface="Arial" panose="020B0604020202020204" pitchFamily="34" charset="0"/>
              </a:rPr>
              <a:t>​</a:t>
            </a:r>
            <a:endParaRPr lang="en-US" sz="1799">
              <a:latin typeface="+mn-lt"/>
              <a:ea typeface="Calibri" panose="020F0502020204030204" pitchFamily="34" charset="0"/>
              <a:cs typeface="Times New Roman" panose="02020603050405020304" pitchFamily="18" charset="0"/>
            </a:endParaRPr>
          </a:p>
          <a:p>
            <a:pPr marL="342797" marR="0" lvl="0" indent="-342797" fontAlgn="base">
              <a:spcBef>
                <a:spcPts val="0"/>
              </a:spcBef>
              <a:spcAft>
                <a:spcPts val="0"/>
              </a:spcAft>
              <a:buSzPts val="1000"/>
              <a:buFont typeface="Symbol" pitchFamily="2" charset="2"/>
              <a:buChar char=""/>
              <a:tabLst>
                <a:tab pos="457063" algn="l"/>
              </a:tabLst>
            </a:pPr>
            <a:r>
              <a:rPr lang="en-US" sz="1400">
                <a:solidFill>
                  <a:srgbClr val="404040"/>
                </a:solidFill>
                <a:latin typeface="+mn-lt"/>
                <a:ea typeface="Times New Roman" panose="02020603050405020304" pitchFamily="18" charset="0"/>
                <a:cs typeface="Arial" panose="020B0604020202020204" pitchFamily="34" charset="0"/>
              </a:rPr>
              <a:t>System interaction Diagram</a:t>
            </a:r>
            <a:r>
              <a:rPr lang="en-US" sz="1400">
                <a:latin typeface="+mn-lt"/>
                <a:ea typeface="Times New Roman" panose="02020603050405020304" pitchFamily="18" charset="0"/>
                <a:cs typeface="Arial" panose="020B0604020202020204" pitchFamily="34" charset="0"/>
              </a:rPr>
              <a:t>​</a:t>
            </a:r>
            <a:endParaRPr lang="en-US" sz="1799">
              <a:latin typeface="+mn-lt"/>
              <a:ea typeface="Calibri" panose="020F0502020204030204" pitchFamily="34" charset="0"/>
              <a:cs typeface="Times New Roman" panose="02020603050405020304" pitchFamily="18" charset="0"/>
            </a:endParaRPr>
          </a:p>
          <a:p>
            <a:pPr marL="342797" marR="0" lvl="0" indent="-342797" fontAlgn="base">
              <a:spcBef>
                <a:spcPts val="0"/>
              </a:spcBef>
              <a:spcAft>
                <a:spcPts val="0"/>
              </a:spcAft>
              <a:buSzPts val="1000"/>
              <a:buFont typeface="Symbol" pitchFamily="2" charset="2"/>
              <a:buChar char=""/>
              <a:tabLst>
                <a:tab pos="457063" algn="l"/>
              </a:tabLst>
            </a:pPr>
            <a:r>
              <a:rPr lang="en-US" sz="1400">
                <a:solidFill>
                  <a:srgbClr val="404040"/>
                </a:solidFill>
                <a:latin typeface="+mn-lt"/>
                <a:ea typeface="Times New Roman" panose="02020603050405020304" pitchFamily="18" charset="0"/>
                <a:cs typeface="Arial" panose="020B0604020202020204" pitchFamily="34" charset="0"/>
              </a:rPr>
              <a:t>Component Diagram</a:t>
            </a:r>
            <a:r>
              <a:rPr lang="en-US" sz="1400">
                <a:latin typeface="+mn-lt"/>
                <a:ea typeface="Times New Roman" panose="02020603050405020304" pitchFamily="18" charset="0"/>
                <a:cs typeface="Arial" panose="020B0604020202020204" pitchFamily="34" charset="0"/>
              </a:rPr>
              <a:t>​</a:t>
            </a:r>
            <a:endParaRPr lang="en-US" sz="1799">
              <a:latin typeface="+mn-lt"/>
              <a:ea typeface="Calibri" panose="020F0502020204030204" pitchFamily="34" charset="0"/>
              <a:cs typeface="Times New Roman" panose="02020603050405020304" pitchFamily="18" charset="0"/>
            </a:endParaRPr>
          </a:p>
          <a:p>
            <a:pPr marL="342797" marR="0" lvl="0" indent="-342797" fontAlgn="base">
              <a:spcBef>
                <a:spcPts val="0"/>
              </a:spcBef>
              <a:spcAft>
                <a:spcPts val="0"/>
              </a:spcAft>
              <a:buSzPts val="1000"/>
              <a:buFont typeface="Symbol" pitchFamily="2" charset="2"/>
              <a:buChar char=""/>
              <a:tabLst>
                <a:tab pos="457063" algn="l"/>
              </a:tabLst>
            </a:pPr>
            <a:r>
              <a:rPr lang="en-US" sz="1400">
                <a:solidFill>
                  <a:srgbClr val="404040"/>
                </a:solidFill>
                <a:latin typeface="+mn-lt"/>
                <a:ea typeface="Times New Roman" panose="02020603050405020304" pitchFamily="18" charset="0"/>
                <a:cs typeface="Arial" panose="020B0604020202020204" pitchFamily="34" charset="0"/>
              </a:rPr>
              <a:t>Highest priority functions broken out into stories</a:t>
            </a:r>
            <a:r>
              <a:rPr lang="en-US" sz="1400">
                <a:latin typeface="+mn-lt"/>
                <a:ea typeface="Times New Roman" panose="02020603050405020304" pitchFamily="18" charset="0"/>
                <a:cs typeface="Arial" panose="020B0604020202020204" pitchFamily="34" charset="0"/>
              </a:rPr>
              <a:t>​</a:t>
            </a:r>
            <a:endParaRPr lang="en-US" sz="1799">
              <a:latin typeface="+mn-lt"/>
              <a:ea typeface="Calibri" panose="020F0502020204030204" pitchFamily="34" charset="0"/>
              <a:cs typeface="Times New Roman" panose="02020603050405020304" pitchFamily="18" charset="0"/>
            </a:endParaRPr>
          </a:p>
          <a:p>
            <a:pPr marL="342797" marR="0" lvl="0" indent="-342797" fontAlgn="base">
              <a:spcBef>
                <a:spcPts val="0"/>
              </a:spcBef>
              <a:spcAft>
                <a:spcPts val="0"/>
              </a:spcAft>
              <a:buSzPts val="1000"/>
              <a:buFont typeface="Symbol" pitchFamily="2" charset="2"/>
              <a:buChar char=""/>
              <a:tabLst>
                <a:tab pos="457063" algn="l"/>
              </a:tabLst>
            </a:pPr>
            <a:r>
              <a:rPr lang="en-US" sz="1400">
                <a:solidFill>
                  <a:srgbClr val="404040"/>
                </a:solidFill>
                <a:latin typeface="+mn-lt"/>
                <a:ea typeface="Times New Roman" panose="02020603050405020304" pitchFamily="18" charset="0"/>
                <a:cs typeface="Arial" panose="020B0604020202020204" pitchFamily="34" charset="0"/>
              </a:rPr>
              <a:t>Highest priority stories written with well-defined acceptance criteria</a:t>
            </a:r>
            <a:r>
              <a:rPr lang="en-US" sz="1400">
                <a:latin typeface="+mn-lt"/>
                <a:ea typeface="Times New Roman" panose="02020603050405020304" pitchFamily="18" charset="0"/>
                <a:cs typeface="Arial" panose="020B0604020202020204" pitchFamily="34" charset="0"/>
              </a:rPr>
              <a:t>​</a:t>
            </a:r>
            <a:endParaRPr lang="en-US" sz="1799">
              <a:latin typeface="+mn-lt"/>
              <a:ea typeface="Calibri" panose="020F0502020204030204" pitchFamily="34" charset="0"/>
              <a:cs typeface="Times New Roman" panose="02020603050405020304" pitchFamily="18" charset="0"/>
            </a:endParaRPr>
          </a:p>
          <a:p>
            <a:pPr fontAlgn="base"/>
            <a:r>
              <a:rPr lang="en-US" sz="1200">
                <a:latin typeface="+mn-lt"/>
                <a:ea typeface="Times New Roman" panose="02020603050405020304" pitchFamily="18" charset="0"/>
              </a:rPr>
              <a:t> </a:t>
            </a:r>
            <a:endParaRPr lang="en-US" sz="1999">
              <a:latin typeface="+mn-lt"/>
              <a:ea typeface="Times New Roman" panose="02020603050405020304" pitchFamily="18" charset="0"/>
            </a:endParaRPr>
          </a:p>
          <a:p>
            <a:pPr marL="285664" marR="0" lvl="0" indent="-285664" algn="l" defTabSz="914126"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600" b="1" i="0" u="none" strike="noStrike" kern="1200" cap="none" spc="0" normalizeH="0" baseline="0" noProof="0">
              <a:ln>
                <a:noFill/>
              </a:ln>
              <a:solidFill>
                <a:prstClr val="black"/>
              </a:solidFill>
              <a:effectLst/>
              <a:uLnTx/>
              <a:uFillTx/>
              <a:latin typeface="+mn-lt"/>
              <a:ea typeface="Roboto" panose="02000000000000000000" pitchFamily="2" charset="0"/>
              <a:cs typeface="+mn-cs"/>
            </a:endParaRPr>
          </a:p>
        </p:txBody>
      </p:sp>
      <p:sp>
        <p:nvSpPr>
          <p:cNvPr id="12" name="Pentagon 114">
            <a:extLst>
              <a:ext uri="{FF2B5EF4-FFF2-40B4-BE49-F238E27FC236}">
                <a16:creationId xmlns:a16="http://schemas.microsoft.com/office/drawing/2014/main" id="{6777B12B-9861-49E0-955C-7569CD8935F1}"/>
              </a:ext>
            </a:extLst>
          </p:cNvPr>
          <p:cNvSpPr/>
          <p:nvPr userDrawn="1"/>
        </p:nvSpPr>
        <p:spPr>
          <a:xfrm>
            <a:off x="5678275" y="1026668"/>
            <a:ext cx="1963406" cy="1257043"/>
          </a:xfrm>
          <a:prstGeom prst="homePlate">
            <a:avLst>
              <a:gd name="adj" fmla="val 37500"/>
            </a:avLst>
          </a:prstGeom>
          <a:solidFill>
            <a:srgbClr val="38567B"/>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n-lt"/>
                <a:ea typeface="Roboto" panose="02000000000000000000" pitchFamily="2" charset="0"/>
                <a:cs typeface="+mn-cs"/>
              </a:rPr>
              <a:t>Step 1: </a:t>
            </a:r>
            <a:r>
              <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rPr>
              <a:t>Product Discovery</a:t>
            </a:r>
          </a:p>
          <a:p>
            <a:pPr marL="0" marR="0" lvl="0" indent="0" algn="ctr" defTabSz="914126" rtl="0" eaLnBrk="1" fontAlgn="auto" latinLnBrk="0" hangingPunct="1">
              <a:lnSpc>
                <a:spcPct val="100000"/>
              </a:lnSpc>
              <a:spcBef>
                <a:spcPts val="0"/>
              </a:spcBef>
              <a:spcAft>
                <a:spcPts val="0"/>
              </a:spcAft>
              <a:buClrTx/>
              <a:buSzTx/>
              <a:buFontTx/>
              <a:buNone/>
              <a:tabLst/>
              <a:defRPr/>
            </a:pPr>
            <a:r>
              <a:rPr lang="en-US" sz="1200">
                <a:solidFill>
                  <a:prstClr val="white"/>
                </a:solidFill>
                <a:latin typeface="+mn-lt"/>
                <a:ea typeface="Roboto" panose="02000000000000000000" pitchFamily="2" charset="0"/>
              </a:rPr>
              <a:t>(4 weeks)</a:t>
            </a:r>
            <a:endParaRPr kumimoji="0" lang="en-US" sz="1200" b="0" i="0" u="none" strike="noStrike" kern="1200" cap="none" spc="0" normalizeH="0" baseline="0" noProof="0">
              <a:ln>
                <a:noFill/>
              </a:ln>
              <a:solidFill>
                <a:prstClr val="white"/>
              </a:solidFill>
              <a:effectLst/>
              <a:uLnTx/>
              <a:uFillTx/>
              <a:latin typeface="+mn-lt"/>
              <a:ea typeface="Roboto" panose="02000000000000000000" pitchFamily="2" charset="0"/>
              <a:cs typeface="+mn-cs"/>
            </a:endParaRPr>
          </a:p>
        </p:txBody>
      </p:sp>
      <p:sp>
        <p:nvSpPr>
          <p:cNvPr id="13" name="Notched Right Arrow 115">
            <a:extLst>
              <a:ext uri="{FF2B5EF4-FFF2-40B4-BE49-F238E27FC236}">
                <a16:creationId xmlns:a16="http://schemas.microsoft.com/office/drawing/2014/main" id="{90B81786-15DD-4A69-9ECA-A5C39EE824B5}"/>
              </a:ext>
            </a:extLst>
          </p:cNvPr>
          <p:cNvSpPr/>
          <p:nvPr userDrawn="1"/>
        </p:nvSpPr>
        <p:spPr>
          <a:xfrm>
            <a:off x="7211895" y="1026666"/>
            <a:ext cx="4658735" cy="1257042"/>
          </a:xfrm>
          <a:prstGeom prst="notchedRightArrow">
            <a:avLst>
              <a:gd name="adj1" fmla="val 100000"/>
              <a:gd name="adj2" fmla="val 37055"/>
            </a:avLst>
          </a:prstGeom>
          <a:solidFill>
            <a:srgbClr val="699BC5"/>
          </a:solidFill>
          <a:ln/>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n-lt"/>
                <a:ea typeface="Roboto" panose="02000000000000000000" pitchFamily="2" charset="0"/>
                <a:cs typeface="+mn-cs"/>
              </a:rPr>
              <a:t>Step 2:</a:t>
            </a:r>
            <a:endParaRPr lang="en-US" sz="1600">
              <a:solidFill>
                <a:prstClr val="white"/>
              </a:solidFill>
              <a:latin typeface="+mn-lt"/>
              <a:ea typeface="Roboto" panose="02000000000000000000" pitchFamily="2" charset="0"/>
            </a:endParaRP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rPr>
              <a:t>Execution of Feature Roadmap</a:t>
            </a:r>
          </a:p>
        </p:txBody>
      </p:sp>
      <p:sp>
        <p:nvSpPr>
          <p:cNvPr id="14" name="TextBox 13">
            <a:extLst>
              <a:ext uri="{FF2B5EF4-FFF2-40B4-BE49-F238E27FC236}">
                <a16:creationId xmlns:a16="http://schemas.microsoft.com/office/drawing/2014/main" id="{73F9E51A-1CE6-474C-B4A1-631883D5DBC4}"/>
              </a:ext>
            </a:extLst>
          </p:cNvPr>
          <p:cNvSpPr txBox="1"/>
          <p:nvPr userDrawn="1"/>
        </p:nvSpPr>
        <p:spPr>
          <a:xfrm>
            <a:off x="391636" y="3116411"/>
            <a:ext cx="5007138" cy="1399999"/>
          </a:xfrm>
          <a:prstGeom prst="rect">
            <a:avLst/>
          </a:prstGeom>
          <a:noFill/>
        </p:spPr>
        <p:txBody>
          <a:bodyPr wrap="square" lIns="91416" tIns="45708" rIns="91416" bIns="45708" rtlCol="0" anchor="t">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lang="en-US" sz="1600" b="1">
              <a:latin typeface="+mn-lt"/>
              <a:ea typeface="Roboto" panose="02000000000000000000" pitchFamily="2" charset="0"/>
              <a:cs typeface="Roboto Light" panose="02000000000000000000"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lang="en-US" sz="2299" b="1" u="sng">
                <a:latin typeface="+mn-lt"/>
                <a:ea typeface="Roboto"/>
                <a:cs typeface="Roboto Light" panose="02000000000000000000" pitchFamily="2" charset="0"/>
              </a:rPr>
              <a:t>Product Discovery </a:t>
            </a:r>
            <a:r>
              <a:rPr lang="en-US" sz="2299">
                <a:latin typeface="+mn-lt"/>
                <a:ea typeface="Roboto"/>
                <a:cs typeface="Roboto Light" panose="02000000000000000000" pitchFamily="2" charset="0"/>
              </a:rPr>
              <a:t>= </a:t>
            </a:r>
          </a:p>
          <a:p>
            <a:pPr fontAlgn="base"/>
            <a:endParaRPr lang="en-US" sz="2299">
              <a:latin typeface="+mn-lt"/>
            </a:endParaRPr>
          </a:p>
          <a:p>
            <a:pPr fontAlgn="base"/>
            <a:r>
              <a:rPr lang="en-US" sz="2299" b="1" u="sng">
                <a:latin typeface="+mn-lt"/>
              </a:rPr>
              <a:t>Execution</a:t>
            </a:r>
            <a:r>
              <a:rPr lang="en-US" sz="2299" b="1">
                <a:latin typeface="+mn-lt"/>
              </a:rPr>
              <a:t> </a:t>
            </a:r>
            <a:endParaRPr lang="en-US" sz="2299">
              <a:latin typeface="+mn-lt"/>
              <a:cs typeface="Calibri Light"/>
            </a:endParaRPr>
          </a:p>
        </p:txBody>
      </p:sp>
      <p:sp>
        <p:nvSpPr>
          <p:cNvPr id="15" name="Rounded Rectangle 34">
            <a:extLst>
              <a:ext uri="{FF2B5EF4-FFF2-40B4-BE49-F238E27FC236}">
                <a16:creationId xmlns:a16="http://schemas.microsoft.com/office/drawing/2014/main" id="{F77690DB-0E66-4B87-85D0-487EB26BF74D}"/>
              </a:ext>
            </a:extLst>
          </p:cNvPr>
          <p:cNvSpPr/>
          <p:nvPr userDrawn="1"/>
        </p:nvSpPr>
        <p:spPr>
          <a:xfrm>
            <a:off x="372479" y="1024246"/>
            <a:ext cx="4739789" cy="2039143"/>
          </a:xfrm>
          <a:prstGeom prst="roundRect">
            <a:avLst/>
          </a:prstGeom>
          <a:solidFill>
            <a:srgbClr val="38567B"/>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2299">
              <a:latin typeface="+mn-lt"/>
            </a:endParaRPr>
          </a:p>
        </p:txBody>
      </p:sp>
      <p:sp>
        <p:nvSpPr>
          <p:cNvPr id="16" name="TextBox 15">
            <a:extLst>
              <a:ext uri="{FF2B5EF4-FFF2-40B4-BE49-F238E27FC236}">
                <a16:creationId xmlns:a16="http://schemas.microsoft.com/office/drawing/2014/main" id="{CDF2838B-F043-41DC-AFC0-92EAAC9AE3C5}"/>
              </a:ext>
            </a:extLst>
          </p:cNvPr>
          <p:cNvSpPr txBox="1"/>
          <p:nvPr userDrawn="1"/>
        </p:nvSpPr>
        <p:spPr>
          <a:xfrm>
            <a:off x="660259" y="1309065"/>
            <a:ext cx="4164227" cy="2569037"/>
          </a:xfrm>
          <a:prstGeom prst="rect">
            <a:avLst/>
          </a:prstGeom>
          <a:noFill/>
        </p:spPr>
        <p:txBody>
          <a:bodyPr wrap="square" rtlCol="0">
            <a:spAutoFit/>
          </a:bodyPr>
          <a:lstStyle/>
          <a:p>
            <a:r>
              <a:rPr lang="en-US" sz="2299">
                <a:solidFill>
                  <a:schemeClr val="bg1"/>
                </a:solidFill>
                <a:latin typeface="+mn-lt"/>
              </a:rPr>
              <a:t>We recommend starting with Product Discovery to lower development uncertainty, which will increase estimate accuracy and improve your odds of a successful product launch. </a:t>
            </a:r>
          </a:p>
          <a:p>
            <a:endParaRPr lang="en-US" sz="2299">
              <a:latin typeface="+mn-lt"/>
            </a:endParaRPr>
          </a:p>
        </p:txBody>
      </p:sp>
      <p:sp>
        <p:nvSpPr>
          <p:cNvPr id="20" name="Text Placeholder 19">
            <a:extLst>
              <a:ext uri="{FF2B5EF4-FFF2-40B4-BE49-F238E27FC236}">
                <a16:creationId xmlns:a16="http://schemas.microsoft.com/office/drawing/2014/main" id="{BEF134D9-181F-42DD-BFC5-8C32736DC8A1}"/>
              </a:ext>
            </a:extLst>
          </p:cNvPr>
          <p:cNvSpPr>
            <a:spLocks noGrp="1"/>
          </p:cNvSpPr>
          <p:nvPr>
            <p:ph type="body" sz="quarter" idx="10" hasCustomPrompt="1"/>
          </p:nvPr>
        </p:nvSpPr>
        <p:spPr>
          <a:xfrm>
            <a:off x="2491424" y="3392689"/>
            <a:ext cx="1127125" cy="365125"/>
          </a:xfrm>
        </p:spPr>
        <p:txBody>
          <a:bodyPr>
            <a:noAutofit/>
          </a:bodyPr>
          <a:lstStyle>
            <a:lvl1pPr marL="0" indent="0">
              <a:buNone/>
              <a:defRPr sz="1799"/>
            </a:lvl1pPr>
          </a:lstStyle>
          <a:p>
            <a:pPr lvl="0"/>
            <a:r>
              <a:rPr lang="en-US"/>
              <a:t>X weeks</a:t>
            </a:r>
          </a:p>
        </p:txBody>
      </p:sp>
      <p:sp>
        <p:nvSpPr>
          <p:cNvPr id="21" name="Text Placeholder 19">
            <a:extLst>
              <a:ext uri="{FF2B5EF4-FFF2-40B4-BE49-F238E27FC236}">
                <a16:creationId xmlns:a16="http://schemas.microsoft.com/office/drawing/2014/main" id="{EC65373F-7E18-4BF5-B516-B870EFB7E516}"/>
              </a:ext>
            </a:extLst>
          </p:cNvPr>
          <p:cNvSpPr>
            <a:spLocks noGrp="1"/>
          </p:cNvSpPr>
          <p:nvPr>
            <p:ph type="body" sz="quarter" idx="11" hasCustomPrompt="1"/>
          </p:nvPr>
        </p:nvSpPr>
        <p:spPr>
          <a:xfrm>
            <a:off x="1423683" y="3943708"/>
            <a:ext cx="2646177" cy="365125"/>
          </a:xfrm>
        </p:spPr>
        <p:txBody>
          <a:bodyPr>
            <a:noAutofit/>
          </a:bodyPr>
          <a:lstStyle>
            <a:lvl1pPr marL="0" indent="0">
              <a:buNone/>
              <a:defRPr sz="1799"/>
            </a:lvl1pPr>
          </a:lstStyle>
          <a:p>
            <a:pPr lvl="0"/>
            <a:r>
              <a:rPr lang="en-US"/>
              <a:t>(XX-pt. Feature Team):</a:t>
            </a:r>
          </a:p>
        </p:txBody>
      </p:sp>
      <p:sp>
        <p:nvSpPr>
          <p:cNvPr id="22" name="Text Placeholder 19">
            <a:extLst>
              <a:ext uri="{FF2B5EF4-FFF2-40B4-BE49-F238E27FC236}">
                <a16:creationId xmlns:a16="http://schemas.microsoft.com/office/drawing/2014/main" id="{AEB15D7A-AA0B-440C-A8B5-34F5507EE2F8}"/>
              </a:ext>
            </a:extLst>
          </p:cNvPr>
          <p:cNvSpPr>
            <a:spLocks noGrp="1"/>
          </p:cNvSpPr>
          <p:nvPr>
            <p:ph type="body" sz="quarter" idx="12" hasCustomPrompt="1"/>
          </p:nvPr>
        </p:nvSpPr>
        <p:spPr>
          <a:xfrm>
            <a:off x="448080" y="4545628"/>
            <a:ext cx="1196621" cy="365125"/>
          </a:xfrm>
        </p:spPr>
        <p:txBody>
          <a:bodyPr>
            <a:noAutofit/>
          </a:bodyPr>
          <a:lstStyle>
            <a:lvl1pPr marL="0" indent="0">
              <a:buNone/>
              <a:defRPr sz="1799"/>
            </a:lvl1pPr>
          </a:lstStyle>
          <a:p>
            <a:pPr lvl="0"/>
            <a:r>
              <a:rPr lang="en-US" b="1">
                <a:latin typeface="+mn-lt"/>
              </a:rPr>
              <a:t>XXX pts.</a:t>
            </a:r>
            <a:endParaRPr lang="en-US"/>
          </a:p>
        </p:txBody>
      </p:sp>
      <p:sp>
        <p:nvSpPr>
          <p:cNvPr id="23" name="Text Placeholder 19">
            <a:extLst>
              <a:ext uri="{FF2B5EF4-FFF2-40B4-BE49-F238E27FC236}">
                <a16:creationId xmlns:a16="http://schemas.microsoft.com/office/drawing/2014/main" id="{3B8C1DEE-38C1-4288-9C3F-89A7FCD44200}"/>
              </a:ext>
            </a:extLst>
          </p:cNvPr>
          <p:cNvSpPr>
            <a:spLocks noGrp="1"/>
          </p:cNvSpPr>
          <p:nvPr>
            <p:ph type="body" sz="quarter" idx="13" hasCustomPrompt="1"/>
          </p:nvPr>
        </p:nvSpPr>
        <p:spPr>
          <a:xfrm>
            <a:off x="442489" y="4907938"/>
            <a:ext cx="4835567" cy="365125"/>
          </a:xfrm>
        </p:spPr>
        <p:txBody>
          <a:bodyPr>
            <a:noAutofit/>
          </a:bodyPr>
          <a:lstStyle>
            <a:lvl1pPr marL="0" indent="0">
              <a:buNone/>
              <a:defRPr sz="1400"/>
            </a:lvl1pPr>
          </a:lstStyle>
          <a:p>
            <a:pPr lvl="0"/>
            <a:r>
              <a:rPr lang="en-US">
                <a:latin typeface="+mn-lt"/>
              </a:rPr>
              <a:t>(current estimate): (12) 2-week long iterations = 24 weeks</a:t>
            </a:r>
            <a:endParaRPr lang="en-US"/>
          </a:p>
        </p:txBody>
      </p:sp>
      <p:sp>
        <p:nvSpPr>
          <p:cNvPr id="24" name="Text Placeholder 19">
            <a:extLst>
              <a:ext uri="{FF2B5EF4-FFF2-40B4-BE49-F238E27FC236}">
                <a16:creationId xmlns:a16="http://schemas.microsoft.com/office/drawing/2014/main" id="{DBED40E7-0CFE-4F41-84D5-018EBF6202A3}"/>
              </a:ext>
            </a:extLst>
          </p:cNvPr>
          <p:cNvSpPr>
            <a:spLocks noGrp="1"/>
          </p:cNvSpPr>
          <p:nvPr>
            <p:ph type="body" sz="quarter" idx="14" hasCustomPrompt="1"/>
          </p:nvPr>
        </p:nvSpPr>
        <p:spPr>
          <a:xfrm>
            <a:off x="442490" y="5282862"/>
            <a:ext cx="4835566" cy="365125"/>
          </a:xfrm>
        </p:spPr>
        <p:txBody>
          <a:bodyPr>
            <a:noAutofit/>
          </a:bodyPr>
          <a:lstStyle>
            <a:lvl1pPr marL="0" indent="0">
              <a:buNone/>
              <a:defRPr sz="1600"/>
            </a:lvl1pPr>
          </a:lstStyle>
          <a:p>
            <a:pPr marL="285664" marR="0" lvl="0" indent="-285664" algn="l" defTabSz="914126"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a:ln>
                  <a:noFill/>
                </a:ln>
                <a:solidFill>
                  <a:prstClr val="black"/>
                </a:solidFill>
                <a:effectLst/>
                <a:uLnTx/>
                <a:uFillTx/>
                <a:latin typeface="Source Sans Pro"/>
                <a:ea typeface="+mn-ea"/>
                <a:cs typeface="+mn-cs"/>
              </a:rPr>
              <a:t>120 pts</a:t>
            </a:r>
            <a:r>
              <a:rPr kumimoji="0" lang="en-US" sz="1400" b="1" i="1" u="none" strike="noStrike" kern="1200" cap="none" spc="0" normalizeH="0" baseline="0" noProof="0">
                <a:ln>
                  <a:noFill/>
                </a:ln>
                <a:solidFill>
                  <a:prstClr val="black"/>
                </a:solidFill>
                <a:effectLst/>
                <a:uLnTx/>
                <a:uFillTx/>
                <a:latin typeface="Source Sans Pro"/>
                <a:ea typeface="+mn-ea"/>
                <a:cs typeface="+mn-cs"/>
              </a:rPr>
              <a:t>.</a:t>
            </a:r>
            <a:r>
              <a:rPr kumimoji="0" lang="en-US" sz="1400" b="0" i="1" u="none" strike="noStrike" kern="1200" cap="none" spc="0" normalizeH="0" baseline="0" noProof="0">
                <a:ln>
                  <a:noFill/>
                </a:ln>
                <a:solidFill>
                  <a:prstClr val="black"/>
                </a:solidFill>
                <a:effectLst/>
                <a:uLnTx/>
                <a:uFillTx/>
                <a:latin typeface="Source Sans Pro"/>
                <a:ea typeface="+mn-ea"/>
                <a:cs typeface="+mn-cs"/>
              </a:rPr>
              <a:t> = (6) 2-week long iterations = 12 weeks</a:t>
            </a:r>
            <a:endParaRPr kumimoji="0" lang="en-US" sz="1400" b="0" i="1" u="none" strike="noStrike" kern="1200" cap="none" spc="0" normalizeH="0" baseline="0" noProof="0">
              <a:ln>
                <a:noFill/>
              </a:ln>
              <a:solidFill>
                <a:prstClr val="black"/>
              </a:solidFill>
              <a:effectLst/>
              <a:uLnTx/>
              <a:uFillTx/>
              <a:latin typeface="Source Sans Pro"/>
              <a:ea typeface="+mn-ea"/>
              <a:cs typeface="Calibri Light" panose="020F0302020204030204"/>
            </a:endParaRPr>
          </a:p>
        </p:txBody>
      </p:sp>
      <p:sp>
        <p:nvSpPr>
          <p:cNvPr id="25" name="Text Placeholder 19">
            <a:extLst>
              <a:ext uri="{FF2B5EF4-FFF2-40B4-BE49-F238E27FC236}">
                <a16:creationId xmlns:a16="http://schemas.microsoft.com/office/drawing/2014/main" id="{478D87ED-CA21-40DA-B5DC-DA19D517E783}"/>
              </a:ext>
            </a:extLst>
          </p:cNvPr>
          <p:cNvSpPr>
            <a:spLocks noGrp="1"/>
          </p:cNvSpPr>
          <p:nvPr>
            <p:ph type="body" sz="quarter" idx="15" hasCustomPrompt="1"/>
          </p:nvPr>
        </p:nvSpPr>
        <p:spPr>
          <a:xfrm>
            <a:off x="442490" y="5646653"/>
            <a:ext cx="4835566" cy="365125"/>
          </a:xfrm>
        </p:spPr>
        <p:txBody>
          <a:bodyPr>
            <a:noAutofit/>
          </a:bodyPr>
          <a:lstStyle>
            <a:lvl1pPr marL="285750" indent="-285750" fontAlgn="base">
              <a:buFont typeface="Arial"/>
              <a:buChar char="•"/>
              <a:defRPr sz="1600"/>
            </a:lvl1pPr>
          </a:lstStyle>
          <a:p>
            <a:pPr marL="285750" indent="-285750" fontAlgn="base">
              <a:buFont typeface="Arial"/>
              <a:buChar char="•"/>
            </a:pPr>
            <a:r>
              <a:rPr lang="en-US" sz="1400" i="1">
                <a:latin typeface="+mn-lt"/>
              </a:rPr>
              <a:t>360 pts</a:t>
            </a:r>
            <a:r>
              <a:rPr lang="en-US" sz="1400" b="1" i="1">
                <a:latin typeface="+mn-lt"/>
              </a:rPr>
              <a:t>.</a:t>
            </a:r>
            <a:r>
              <a:rPr lang="en-US" sz="1400" i="1">
                <a:latin typeface="+mn-lt"/>
              </a:rPr>
              <a:t> = (18) 2-week long iterations = 36 weeks</a:t>
            </a:r>
            <a:endParaRPr lang="en-US" sz="1400" i="1">
              <a:latin typeface="+mn-lt"/>
              <a:cs typeface="Calibri Light" panose="020F0302020204030204"/>
            </a:endParaRPr>
          </a:p>
        </p:txBody>
      </p:sp>
      <p:sp>
        <p:nvSpPr>
          <p:cNvPr id="26" name="Title Placeholder 1">
            <a:extLst>
              <a:ext uri="{FF2B5EF4-FFF2-40B4-BE49-F238E27FC236}">
                <a16:creationId xmlns:a16="http://schemas.microsoft.com/office/drawing/2014/main" id="{3A721A97-2DAB-443D-837F-C45463C5E39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9">
                <a:solidFill>
                  <a:srgbClr val="38567B"/>
                </a:solidFill>
                <a:latin typeface="+mj-lt"/>
              </a:defRPr>
            </a:lvl1pPr>
          </a:lstStyle>
          <a:p>
            <a:r>
              <a:rPr lang="en-US"/>
              <a:t>Engagement Timeline</a:t>
            </a:r>
          </a:p>
        </p:txBody>
      </p:sp>
    </p:spTree>
    <p:extLst>
      <p:ext uri="{BB962C8B-B14F-4D97-AF65-F5344CB8AC3E}">
        <p14:creationId xmlns:p14="http://schemas.microsoft.com/office/powerpoint/2010/main" val="48610122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KS Sales-Co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056BFC-81C8-4D0A-B698-3AFC415E2F73}"/>
              </a:ext>
            </a:extLst>
          </p:cNvPr>
          <p:cNvPicPr>
            <a:picLocks noChangeAspect="1"/>
          </p:cNvPicPr>
          <p:nvPr userDrawn="1"/>
        </p:nvPicPr>
        <p:blipFill>
          <a:blip r:embed="rId2"/>
          <a:stretch>
            <a:fillRect/>
          </a:stretch>
        </p:blipFill>
        <p:spPr>
          <a:xfrm>
            <a:off x="6350" y="0"/>
            <a:ext cx="12192000" cy="6858000"/>
          </a:xfrm>
          <a:prstGeom prst="rect">
            <a:avLst/>
          </a:prstGeom>
        </p:spPr>
      </p:pic>
      <p:sp>
        <p:nvSpPr>
          <p:cNvPr id="6" name="TextBox 5">
            <a:extLst>
              <a:ext uri="{FF2B5EF4-FFF2-40B4-BE49-F238E27FC236}">
                <a16:creationId xmlns:a16="http://schemas.microsoft.com/office/drawing/2014/main" id="{47413117-65AF-4217-B674-DFB8574C5746}"/>
              </a:ext>
            </a:extLst>
          </p:cNvPr>
          <p:cNvSpPr txBox="1"/>
          <p:nvPr userDrawn="1"/>
        </p:nvSpPr>
        <p:spPr>
          <a:xfrm>
            <a:off x="5380099" y="6553200"/>
            <a:ext cx="1431803" cy="230832"/>
          </a:xfrm>
          <a:prstGeom prst="rect">
            <a:avLst/>
          </a:prstGeom>
          <a:noFill/>
        </p:spPr>
        <p:txBody>
          <a:bodyPr wrap="non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rPr>
              <a:t>© </a:t>
            </a:r>
            <a:r>
              <a:rPr kumimoji="0" lang="en-US" sz="900" b="0" i="0" u="none" strike="noStrike" kern="1200" cap="none" spc="0" normalizeH="0" baseline="0" noProof="0" err="1">
                <a:ln>
                  <a:noFill/>
                </a:ln>
                <a:solidFill>
                  <a:schemeClr val="tx1">
                    <a:lumMod val="50000"/>
                    <a:lumOff val="50000"/>
                  </a:schemeClr>
                </a:solidFill>
                <a:effectLst/>
                <a:uLnTx/>
                <a:uFillTx/>
                <a:latin typeface="Source Sans Pro Light" panose="020B0403030403020204" pitchFamily="34" charset="0"/>
                <a:ea typeface="+mn-ea"/>
                <a:cs typeface="Roboto Light"/>
              </a:rPr>
              <a:t>Kingsmen</a:t>
            </a:r>
            <a:r>
              <a:rPr kumimoji="0" lang="en-US" sz="9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rPr>
              <a:t> Software 2021</a:t>
            </a:r>
          </a:p>
        </p:txBody>
      </p:sp>
      <p:sp>
        <p:nvSpPr>
          <p:cNvPr id="7" name="TextBox 6">
            <a:extLst>
              <a:ext uri="{FF2B5EF4-FFF2-40B4-BE49-F238E27FC236}">
                <a16:creationId xmlns:a16="http://schemas.microsoft.com/office/drawing/2014/main" id="{8B4032E1-4127-4358-A5E6-BC36C6F87776}"/>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8" name="Rounded Rectangle 55">
            <a:extLst>
              <a:ext uri="{FF2B5EF4-FFF2-40B4-BE49-F238E27FC236}">
                <a16:creationId xmlns:a16="http://schemas.microsoft.com/office/drawing/2014/main" id="{BF52D033-2F1E-4676-B2C9-2A4E5B59C384}"/>
              </a:ext>
            </a:extLst>
          </p:cNvPr>
          <p:cNvSpPr/>
          <p:nvPr userDrawn="1"/>
        </p:nvSpPr>
        <p:spPr>
          <a:xfrm>
            <a:off x="360050" y="1373997"/>
            <a:ext cx="5580150" cy="2555768"/>
          </a:xfrm>
          <a:prstGeom prst="roundRect">
            <a:avLst>
              <a:gd name="adj" fmla="val 4079"/>
            </a:avLst>
          </a:prstGeom>
          <a:solidFill>
            <a:srgbClr val="38567B"/>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mn-lt"/>
              <a:ea typeface="+mn-ea"/>
              <a:cs typeface="+mn-cs"/>
            </a:endParaRPr>
          </a:p>
        </p:txBody>
      </p:sp>
      <p:sp>
        <p:nvSpPr>
          <p:cNvPr id="9" name="Rounded Rectangle 47">
            <a:extLst>
              <a:ext uri="{FF2B5EF4-FFF2-40B4-BE49-F238E27FC236}">
                <a16:creationId xmlns:a16="http://schemas.microsoft.com/office/drawing/2014/main" id="{85A2D6EF-606B-4057-995B-E1AAC2FAE180}"/>
              </a:ext>
            </a:extLst>
          </p:cNvPr>
          <p:cNvSpPr/>
          <p:nvPr userDrawn="1"/>
        </p:nvSpPr>
        <p:spPr>
          <a:xfrm>
            <a:off x="360051" y="1964927"/>
            <a:ext cx="5591159" cy="3684592"/>
          </a:xfrm>
          <a:prstGeom prst="roundRect">
            <a:avLst>
              <a:gd name="adj" fmla="val 1634"/>
            </a:avLst>
          </a:prstGeom>
          <a:solidFill>
            <a:schemeClr val="bg1"/>
          </a:solidFill>
          <a:ln w="28575">
            <a:solidFill>
              <a:schemeClr val="accent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2060"/>
              </a:solidFill>
              <a:effectLst/>
              <a:uLnTx/>
              <a:uFillTx/>
              <a:latin typeface="+mn-lt"/>
              <a:ea typeface="+mn-ea"/>
              <a:cs typeface="+mn-cs"/>
            </a:endParaRPr>
          </a:p>
        </p:txBody>
      </p:sp>
      <p:sp>
        <p:nvSpPr>
          <p:cNvPr id="10" name="TextBox 9">
            <a:extLst>
              <a:ext uri="{FF2B5EF4-FFF2-40B4-BE49-F238E27FC236}">
                <a16:creationId xmlns:a16="http://schemas.microsoft.com/office/drawing/2014/main" id="{5785EC46-390F-4521-BDAD-C0311A37C96F}"/>
              </a:ext>
            </a:extLst>
          </p:cNvPr>
          <p:cNvSpPr txBox="1"/>
          <p:nvPr userDrawn="1"/>
        </p:nvSpPr>
        <p:spPr>
          <a:xfrm>
            <a:off x="951852" y="1407220"/>
            <a:ext cx="4407555" cy="369332"/>
          </a:xfrm>
          <a:prstGeom prst="rect">
            <a:avLst/>
          </a:prstGeom>
          <a:solidFill>
            <a:srgbClr val="38567B"/>
          </a:solid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mn-lt"/>
                <a:ea typeface="+mn-ea"/>
                <a:cs typeface="+mn-cs"/>
              </a:rPr>
              <a:t>Cost</a:t>
            </a:r>
          </a:p>
        </p:txBody>
      </p:sp>
      <p:sp>
        <p:nvSpPr>
          <p:cNvPr id="11" name="Rectangle 10">
            <a:extLst>
              <a:ext uri="{FF2B5EF4-FFF2-40B4-BE49-F238E27FC236}">
                <a16:creationId xmlns:a16="http://schemas.microsoft.com/office/drawing/2014/main" id="{18AD2B2A-B3A0-4F29-B47A-718160B4D6FD}"/>
              </a:ext>
            </a:extLst>
          </p:cNvPr>
          <p:cNvSpPr/>
          <p:nvPr userDrawn="1"/>
        </p:nvSpPr>
        <p:spPr>
          <a:xfrm>
            <a:off x="365894" y="3212264"/>
            <a:ext cx="5556513" cy="541515"/>
          </a:xfrm>
          <a:prstGeom prst="rect">
            <a:avLst/>
          </a:prstGeom>
          <a:solidFill>
            <a:srgbClr val="38567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mn-lt"/>
              <a:ea typeface="+mn-ea"/>
              <a:cs typeface="+mn-cs"/>
            </a:endParaRPr>
          </a:p>
        </p:txBody>
      </p:sp>
      <p:sp>
        <p:nvSpPr>
          <p:cNvPr id="12" name="Rectangle 11">
            <a:extLst>
              <a:ext uri="{FF2B5EF4-FFF2-40B4-BE49-F238E27FC236}">
                <a16:creationId xmlns:a16="http://schemas.microsoft.com/office/drawing/2014/main" id="{B9D38D42-4A8D-4C0D-B3F3-D804C628E823}"/>
              </a:ext>
            </a:extLst>
          </p:cNvPr>
          <p:cNvSpPr/>
          <p:nvPr userDrawn="1"/>
        </p:nvSpPr>
        <p:spPr>
          <a:xfrm>
            <a:off x="496857" y="3237982"/>
            <a:ext cx="5304027" cy="461665"/>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a:ln>
                  <a:noFill/>
                </a:ln>
                <a:solidFill>
                  <a:prstClr val="white"/>
                </a:solidFill>
                <a:effectLst/>
                <a:uLnTx/>
                <a:uFillTx/>
                <a:latin typeface="+mj-lt"/>
                <a:ea typeface="+mn-ea"/>
                <a:cs typeface="+mn-cs"/>
              </a:rPr>
              <a:t>Product Discovery $50,000</a:t>
            </a:r>
          </a:p>
        </p:txBody>
      </p:sp>
      <p:sp>
        <p:nvSpPr>
          <p:cNvPr id="13" name="Rounded Rectangle 47">
            <a:extLst>
              <a:ext uri="{FF2B5EF4-FFF2-40B4-BE49-F238E27FC236}">
                <a16:creationId xmlns:a16="http://schemas.microsoft.com/office/drawing/2014/main" id="{906C58C7-6AC9-46CF-8573-CB6BC2CDE0B0}"/>
              </a:ext>
            </a:extLst>
          </p:cNvPr>
          <p:cNvSpPr/>
          <p:nvPr userDrawn="1"/>
        </p:nvSpPr>
        <p:spPr>
          <a:xfrm>
            <a:off x="360051" y="1948210"/>
            <a:ext cx="5591159" cy="3675436"/>
          </a:xfrm>
          <a:prstGeom prst="roundRect">
            <a:avLst>
              <a:gd name="adj" fmla="val 1634"/>
            </a:avLst>
          </a:prstGeom>
          <a:noFill/>
          <a:ln w="28575">
            <a:solidFill>
              <a:srgbClr val="38567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2060"/>
              </a:solidFill>
              <a:effectLst/>
              <a:uLnTx/>
              <a:uFillTx/>
              <a:latin typeface="+mn-lt"/>
              <a:ea typeface="+mn-ea"/>
              <a:cs typeface="+mn-cs"/>
            </a:endParaRPr>
          </a:p>
        </p:txBody>
      </p:sp>
      <p:graphicFrame>
        <p:nvGraphicFramePr>
          <p:cNvPr id="14" name="Table 13">
            <a:extLst>
              <a:ext uri="{FF2B5EF4-FFF2-40B4-BE49-F238E27FC236}">
                <a16:creationId xmlns:a16="http://schemas.microsoft.com/office/drawing/2014/main" id="{C548160E-F7D6-48ED-B4B3-589E71D472DE}"/>
              </a:ext>
            </a:extLst>
          </p:cNvPr>
          <p:cNvGraphicFramePr>
            <a:graphicFrameLocks noGrp="1"/>
          </p:cNvGraphicFramePr>
          <p:nvPr userDrawn="1">
            <p:extLst>
              <p:ext uri="{D42A27DB-BD31-4B8C-83A1-F6EECF244321}">
                <p14:modId xmlns:p14="http://schemas.microsoft.com/office/powerpoint/2010/main" val="1976913999"/>
              </p:ext>
            </p:extLst>
          </p:nvPr>
        </p:nvGraphicFramePr>
        <p:xfrm>
          <a:off x="428263" y="3768125"/>
          <a:ext cx="5494143" cy="1817301"/>
        </p:xfrm>
        <a:graphic>
          <a:graphicData uri="http://schemas.openxmlformats.org/drawingml/2006/table">
            <a:tbl>
              <a:tblPr firstRow="1" bandRow="1">
                <a:tableStyleId>{2D5ABB26-0587-4C30-8999-92F81FD0307C}</a:tableStyleId>
              </a:tblPr>
              <a:tblGrid>
                <a:gridCol w="212464">
                  <a:extLst>
                    <a:ext uri="{9D8B030D-6E8A-4147-A177-3AD203B41FA5}">
                      <a16:colId xmlns:a16="http://schemas.microsoft.com/office/drawing/2014/main" val="2959310630"/>
                    </a:ext>
                  </a:extLst>
                </a:gridCol>
                <a:gridCol w="3899887">
                  <a:extLst>
                    <a:ext uri="{9D8B030D-6E8A-4147-A177-3AD203B41FA5}">
                      <a16:colId xmlns:a16="http://schemas.microsoft.com/office/drawing/2014/main" val="4017907333"/>
                    </a:ext>
                  </a:extLst>
                </a:gridCol>
                <a:gridCol w="1048430">
                  <a:extLst>
                    <a:ext uri="{9D8B030D-6E8A-4147-A177-3AD203B41FA5}">
                      <a16:colId xmlns:a16="http://schemas.microsoft.com/office/drawing/2014/main" val="2499287791"/>
                    </a:ext>
                  </a:extLst>
                </a:gridCol>
                <a:gridCol w="333362">
                  <a:extLst>
                    <a:ext uri="{9D8B030D-6E8A-4147-A177-3AD203B41FA5}">
                      <a16:colId xmlns:a16="http://schemas.microsoft.com/office/drawing/2014/main" val="3573455796"/>
                    </a:ext>
                  </a:extLst>
                </a:gridCol>
              </a:tblGrid>
              <a:tr h="337020">
                <a:tc>
                  <a:txBody>
                    <a:bodyPr/>
                    <a:lstStyle/>
                    <a:p>
                      <a:pPr algn="l"/>
                      <a:endParaRPr lang="en-US" sz="1200" b="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algn="ctr"/>
                      <a:r>
                        <a:rPr lang="en-US" sz="1800" b="1"/>
                        <a:t>Pricing for Execution of Feature Roadmap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1200" b="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endParaRPr lang="en-US" sz="1200" b="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353568625"/>
                  </a:ext>
                </a:extLst>
              </a:tr>
              <a:tr h="354261">
                <a:tc>
                  <a:txBody>
                    <a:bodyPr/>
                    <a:lstStyle/>
                    <a:p>
                      <a:pPr algn="l"/>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fontAlgn="base"/>
                      <a:r>
                        <a:rPr lang="en-US" sz="1400" b="1"/>
                        <a:t>       </a:t>
                      </a: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6510149"/>
                  </a:ext>
                </a:extLst>
              </a:tr>
              <a:tr h="421275">
                <a:tc>
                  <a:txBody>
                    <a:bodyPr/>
                    <a:lstStyle/>
                    <a:p>
                      <a:pPr algn="l"/>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mn-lt"/>
                          <a:ea typeface="+mn-ea"/>
                          <a:cs typeface="+mn-cs"/>
                        </a:rPr>
                        <a:t>                                                  </a:t>
                      </a:r>
                      <a:r>
                        <a:rPr kumimoji="0" lang="en-US" sz="1600" b="0" i="0" u="none" strike="noStrike" kern="1200" cap="none" spc="0" normalizeH="0" baseline="0" noProof="0">
                          <a:ln>
                            <a:noFill/>
                          </a:ln>
                          <a:solidFill>
                            <a:prstClr val="black"/>
                          </a:solidFill>
                          <a:effectLst/>
                          <a:uLnTx/>
                          <a:uFillTx/>
                          <a:latin typeface="+mn-lt"/>
                          <a:ea typeface="+mn-ea"/>
                          <a:cs typeface="+mn-cs"/>
                        </a:rPr>
                        <a:t>(current estimate)</a:t>
                      </a: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7389613"/>
                  </a:ext>
                </a:extLst>
              </a:tr>
              <a:tr h="280850">
                <a:tc>
                  <a:txBody>
                    <a:bodyPr/>
                    <a:lstStyle/>
                    <a:p>
                      <a:pPr algn="l"/>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endParaRPr lang="en-US" sz="1600" i="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0278175"/>
                  </a:ext>
                </a:extLst>
              </a:tr>
              <a:tr h="280850">
                <a:tc>
                  <a:txBody>
                    <a:bodyPr/>
                    <a:lstStyle/>
                    <a:p>
                      <a:pPr algn="ct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40704983"/>
                  </a:ext>
                </a:extLst>
              </a:tr>
            </a:tbl>
          </a:graphicData>
        </a:graphic>
      </p:graphicFrame>
      <p:pic>
        <p:nvPicPr>
          <p:cNvPr id="15" name="Picture 14">
            <a:extLst>
              <a:ext uri="{FF2B5EF4-FFF2-40B4-BE49-F238E27FC236}">
                <a16:creationId xmlns:a16="http://schemas.microsoft.com/office/drawing/2014/main" id="{4950B2A3-C0AA-40AA-97ED-04A5901ED1E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24189" y="2326200"/>
            <a:ext cx="1991792" cy="484413"/>
          </a:xfrm>
          <a:prstGeom prst="rect">
            <a:avLst/>
          </a:prstGeom>
        </p:spPr>
      </p:pic>
      <p:sp>
        <p:nvSpPr>
          <p:cNvPr id="17" name="Picture Placeholder 2">
            <a:extLst>
              <a:ext uri="{FF2B5EF4-FFF2-40B4-BE49-F238E27FC236}">
                <a16:creationId xmlns:a16="http://schemas.microsoft.com/office/drawing/2014/main" id="{0AA820FA-550B-4C43-83AD-1BDECB9FFD88}"/>
              </a:ext>
            </a:extLst>
          </p:cNvPr>
          <p:cNvSpPr>
            <a:spLocks noGrp="1"/>
          </p:cNvSpPr>
          <p:nvPr>
            <p:ph type="pic" sz="quarter" idx="10" hasCustomPrompt="1"/>
          </p:nvPr>
        </p:nvSpPr>
        <p:spPr>
          <a:xfrm>
            <a:off x="741692" y="2206008"/>
            <a:ext cx="2214870" cy="817880"/>
          </a:xfrm>
        </p:spPr>
        <p:txBody>
          <a:bodyPr numCol="1" anchor="ctr">
            <a:normAutofit/>
          </a:bodyPr>
          <a:lstStyle>
            <a:lvl1pPr marL="0" indent="0">
              <a:buNone/>
              <a:defRPr sz="1799">
                <a:solidFill>
                  <a:schemeClr val="accent2">
                    <a:lumMod val="75000"/>
                  </a:schemeClr>
                </a:solidFill>
              </a:defRPr>
            </a:lvl1pPr>
          </a:lstStyle>
          <a:p>
            <a:r>
              <a:rPr lang="en-US"/>
              <a:t>Insert Client Logo Here (if needed)</a:t>
            </a:r>
          </a:p>
        </p:txBody>
      </p:sp>
      <p:sp>
        <p:nvSpPr>
          <p:cNvPr id="19" name="Text Placeholder 18">
            <a:extLst>
              <a:ext uri="{FF2B5EF4-FFF2-40B4-BE49-F238E27FC236}">
                <a16:creationId xmlns:a16="http://schemas.microsoft.com/office/drawing/2014/main" id="{158E825F-9B58-49C6-BD04-FB815BC44BA5}"/>
              </a:ext>
            </a:extLst>
          </p:cNvPr>
          <p:cNvSpPr>
            <a:spLocks noGrp="1"/>
          </p:cNvSpPr>
          <p:nvPr>
            <p:ph type="body" sz="quarter" idx="11" hasCustomPrompt="1"/>
          </p:nvPr>
        </p:nvSpPr>
        <p:spPr>
          <a:xfrm>
            <a:off x="1135380" y="4553850"/>
            <a:ext cx="3550920" cy="359194"/>
          </a:xfrm>
        </p:spPr>
        <p:txBody>
          <a:bodyPr anchor="ctr">
            <a:normAutofit/>
          </a:bodyPr>
          <a:lstStyle>
            <a:lvl1pPr marL="0" indent="0">
              <a:buNone/>
              <a:defRPr sz="2399">
                <a:latin typeface="+mj-lt"/>
              </a:defRPr>
            </a:lvl1pPr>
          </a:lstStyle>
          <a:p>
            <a:pPr lvl="0"/>
            <a:r>
              <a:rPr lang="en-US"/>
              <a:t>240 pts. = $564,000</a:t>
            </a:r>
          </a:p>
        </p:txBody>
      </p:sp>
      <p:sp>
        <p:nvSpPr>
          <p:cNvPr id="22" name="Text Placeholder 21">
            <a:extLst>
              <a:ext uri="{FF2B5EF4-FFF2-40B4-BE49-F238E27FC236}">
                <a16:creationId xmlns:a16="http://schemas.microsoft.com/office/drawing/2014/main" id="{840BC7ED-3C3C-480F-831D-0C3D0060F2CF}"/>
              </a:ext>
            </a:extLst>
          </p:cNvPr>
          <p:cNvSpPr>
            <a:spLocks noGrp="1"/>
          </p:cNvSpPr>
          <p:nvPr>
            <p:ph type="body" sz="quarter" idx="12" hasCustomPrompt="1"/>
          </p:nvPr>
        </p:nvSpPr>
        <p:spPr>
          <a:xfrm>
            <a:off x="496858" y="4981258"/>
            <a:ext cx="5372132" cy="411162"/>
          </a:xfrm>
        </p:spPr>
        <p:txBody>
          <a:bodyPr/>
          <a:lstStyle>
            <a:lvl1pPr marL="0" indent="0" algn="ctr">
              <a:buNone/>
              <a:defRPr sz="1600" i="1"/>
            </a:lvl1pPr>
          </a:lstStyle>
          <a:p>
            <a:pPr lvl="0"/>
            <a:r>
              <a:rPr lang="en-US"/>
              <a:t>120 pts. = $282,000 – 360 pts. = $846,000</a:t>
            </a:r>
          </a:p>
        </p:txBody>
      </p:sp>
    </p:spTree>
    <p:extLst>
      <p:ext uri="{BB962C8B-B14F-4D97-AF65-F5344CB8AC3E}">
        <p14:creationId xmlns:p14="http://schemas.microsoft.com/office/powerpoint/2010/main" val="3317345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KS team of 6">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1" name="Oval 10">
            <a:extLst>
              <a:ext uri="{FF2B5EF4-FFF2-40B4-BE49-F238E27FC236}">
                <a16:creationId xmlns:a16="http://schemas.microsoft.com/office/drawing/2014/main" id="{CA81D929-3997-0344-B93B-08B2E9F5A1C2}"/>
              </a:ext>
            </a:extLst>
          </p:cNvPr>
          <p:cNvSpPr/>
          <p:nvPr/>
        </p:nvSpPr>
        <p:spPr>
          <a:xfrm>
            <a:off x="3044952" y="138074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BBCF0F9-7A1E-FE48-B5D2-214DB9C7B462}"/>
              </a:ext>
            </a:extLst>
          </p:cNvPr>
          <p:cNvSpPr>
            <a:spLocks noGrp="1"/>
          </p:cNvSpPr>
          <p:nvPr>
            <p:ph type="body" sz="quarter" idx="12" hasCustomPrompt="1"/>
          </p:nvPr>
        </p:nvSpPr>
        <p:spPr>
          <a:xfrm>
            <a:off x="2982595" y="2835275"/>
            <a:ext cx="1441450" cy="337059"/>
          </a:xfrm>
        </p:spPr>
        <p:txBody>
          <a:bodyPr>
            <a:normAutofit/>
          </a:bodyPr>
          <a:lstStyle>
            <a:lvl1pPr marL="0" indent="0" algn="ctr">
              <a:buNone/>
              <a:defRPr sz="1800" b="1">
                <a:latin typeface="+mj-lt"/>
              </a:defRPr>
            </a:lvl1pPr>
          </a:lstStyle>
          <a:p>
            <a:pPr lvl="0"/>
            <a:r>
              <a:rPr lang="en-US"/>
              <a:t>Joe Smith</a:t>
            </a:r>
          </a:p>
        </p:txBody>
      </p:sp>
      <p:sp>
        <p:nvSpPr>
          <p:cNvPr id="15" name="Text Placeholder 13">
            <a:extLst>
              <a:ext uri="{FF2B5EF4-FFF2-40B4-BE49-F238E27FC236}">
                <a16:creationId xmlns:a16="http://schemas.microsoft.com/office/drawing/2014/main" id="{F0C7E3FB-1D79-B447-9E09-9504FBDF3BC1}"/>
              </a:ext>
            </a:extLst>
          </p:cNvPr>
          <p:cNvSpPr>
            <a:spLocks noGrp="1"/>
          </p:cNvSpPr>
          <p:nvPr>
            <p:ph type="body" sz="quarter" idx="13" hasCustomPrompt="1"/>
          </p:nvPr>
        </p:nvSpPr>
        <p:spPr>
          <a:xfrm>
            <a:off x="2982595" y="3172334"/>
            <a:ext cx="1441450" cy="337059"/>
          </a:xfrm>
        </p:spPr>
        <p:txBody>
          <a:bodyPr>
            <a:normAutofit/>
          </a:bodyPr>
          <a:lstStyle>
            <a:lvl1pPr marL="0" indent="0" algn="ctr">
              <a:buNone/>
              <a:defRPr sz="1400" b="0">
                <a:solidFill>
                  <a:srgbClr val="004876"/>
                </a:solidFill>
                <a:latin typeface="+mn-lt"/>
              </a:defRPr>
            </a:lvl1pPr>
          </a:lstStyle>
          <a:p>
            <a:pPr lvl="0"/>
            <a:r>
              <a:rPr lang="en-US" dirty="0"/>
              <a:t>Job Title</a:t>
            </a:r>
          </a:p>
        </p:txBody>
      </p:sp>
      <p:sp>
        <p:nvSpPr>
          <p:cNvPr id="16" name="Oval 15">
            <a:extLst>
              <a:ext uri="{FF2B5EF4-FFF2-40B4-BE49-F238E27FC236}">
                <a16:creationId xmlns:a16="http://schemas.microsoft.com/office/drawing/2014/main" id="{1AB9FAD6-D1CF-1A43-9225-075D62F863FF}"/>
              </a:ext>
            </a:extLst>
          </p:cNvPr>
          <p:cNvSpPr/>
          <p:nvPr/>
        </p:nvSpPr>
        <p:spPr>
          <a:xfrm>
            <a:off x="6096000" y="138074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3">
            <a:extLst>
              <a:ext uri="{FF2B5EF4-FFF2-40B4-BE49-F238E27FC236}">
                <a16:creationId xmlns:a16="http://schemas.microsoft.com/office/drawing/2014/main" id="{97244C6F-2312-864F-AFBA-4F6381C17636}"/>
              </a:ext>
            </a:extLst>
          </p:cNvPr>
          <p:cNvSpPr>
            <a:spLocks noGrp="1"/>
          </p:cNvSpPr>
          <p:nvPr>
            <p:ph type="body" sz="quarter" idx="14" hasCustomPrompt="1"/>
          </p:nvPr>
        </p:nvSpPr>
        <p:spPr>
          <a:xfrm>
            <a:off x="6033643" y="2835275"/>
            <a:ext cx="1441450" cy="337059"/>
          </a:xfrm>
        </p:spPr>
        <p:txBody>
          <a:bodyPr>
            <a:normAutofit/>
          </a:bodyPr>
          <a:lstStyle>
            <a:lvl1pPr marL="0" indent="0" algn="ctr">
              <a:buNone/>
              <a:defRPr sz="1800" b="1">
                <a:latin typeface="+mj-lt"/>
              </a:defRPr>
            </a:lvl1pPr>
          </a:lstStyle>
          <a:p>
            <a:pPr lvl="0"/>
            <a:r>
              <a:rPr lang="en-US"/>
              <a:t>Joe Smith</a:t>
            </a:r>
          </a:p>
        </p:txBody>
      </p:sp>
      <p:sp>
        <p:nvSpPr>
          <p:cNvPr id="18" name="Text Placeholder 13">
            <a:extLst>
              <a:ext uri="{FF2B5EF4-FFF2-40B4-BE49-F238E27FC236}">
                <a16:creationId xmlns:a16="http://schemas.microsoft.com/office/drawing/2014/main" id="{98BC1664-8292-C94F-8006-38FFB0465297}"/>
              </a:ext>
            </a:extLst>
          </p:cNvPr>
          <p:cNvSpPr>
            <a:spLocks noGrp="1"/>
          </p:cNvSpPr>
          <p:nvPr>
            <p:ph type="body" sz="quarter" idx="15" hasCustomPrompt="1"/>
          </p:nvPr>
        </p:nvSpPr>
        <p:spPr>
          <a:xfrm>
            <a:off x="6033643" y="3172334"/>
            <a:ext cx="1441450" cy="337059"/>
          </a:xfrm>
        </p:spPr>
        <p:txBody>
          <a:bodyPr>
            <a:normAutofit/>
          </a:bodyPr>
          <a:lstStyle>
            <a:lvl1pPr marL="0" indent="0" algn="ctr">
              <a:buNone/>
              <a:defRPr sz="1400" b="0">
                <a:solidFill>
                  <a:srgbClr val="004876"/>
                </a:solidFill>
                <a:latin typeface="+mn-lt"/>
              </a:defRPr>
            </a:lvl1pPr>
          </a:lstStyle>
          <a:p>
            <a:pPr lvl="0"/>
            <a:r>
              <a:rPr lang="en-US" dirty="0"/>
              <a:t>Job Title</a:t>
            </a:r>
          </a:p>
        </p:txBody>
      </p:sp>
      <p:sp>
        <p:nvSpPr>
          <p:cNvPr id="19" name="Oval 18">
            <a:extLst>
              <a:ext uri="{FF2B5EF4-FFF2-40B4-BE49-F238E27FC236}">
                <a16:creationId xmlns:a16="http://schemas.microsoft.com/office/drawing/2014/main" id="{24352C80-2ADC-7344-9E38-40B0DB2E0FCF}"/>
              </a:ext>
            </a:extLst>
          </p:cNvPr>
          <p:cNvSpPr/>
          <p:nvPr/>
        </p:nvSpPr>
        <p:spPr>
          <a:xfrm>
            <a:off x="9084691" y="133502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3">
            <a:extLst>
              <a:ext uri="{FF2B5EF4-FFF2-40B4-BE49-F238E27FC236}">
                <a16:creationId xmlns:a16="http://schemas.microsoft.com/office/drawing/2014/main" id="{A3CB7D3A-35D7-944E-85DF-14D6013CFE76}"/>
              </a:ext>
            </a:extLst>
          </p:cNvPr>
          <p:cNvSpPr>
            <a:spLocks noGrp="1"/>
          </p:cNvSpPr>
          <p:nvPr>
            <p:ph type="body" sz="quarter" idx="16" hasCustomPrompt="1"/>
          </p:nvPr>
        </p:nvSpPr>
        <p:spPr>
          <a:xfrm>
            <a:off x="9022334" y="2789555"/>
            <a:ext cx="1441450" cy="337059"/>
          </a:xfrm>
        </p:spPr>
        <p:txBody>
          <a:bodyPr>
            <a:normAutofit/>
          </a:bodyPr>
          <a:lstStyle>
            <a:lvl1pPr marL="0" indent="0" algn="ctr">
              <a:buNone/>
              <a:defRPr sz="1800" b="1">
                <a:latin typeface="+mj-lt"/>
              </a:defRPr>
            </a:lvl1pPr>
          </a:lstStyle>
          <a:p>
            <a:pPr lvl="0"/>
            <a:r>
              <a:rPr lang="en-US"/>
              <a:t>Joe Smith</a:t>
            </a:r>
          </a:p>
        </p:txBody>
      </p:sp>
      <p:sp>
        <p:nvSpPr>
          <p:cNvPr id="21" name="Text Placeholder 13">
            <a:extLst>
              <a:ext uri="{FF2B5EF4-FFF2-40B4-BE49-F238E27FC236}">
                <a16:creationId xmlns:a16="http://schemas.microsoft.com/office/drawing/2014/main" id="{CAAC068A-FCF1-944F-BC93-8E1FA1D1EA38}"/>
              </a:ext>
            </a:extLst>
          </p:cNvPr>
          <p:cNvSpPr>
            <a:spLocks noGrp="1"/>
          </p:cNvSpPr>
          <p:nvPr>
            <p:ph type="body" sz="quarter" idx="17" hasCustomPrompt="1"/>
          </p:nvPr>
        </p:nvSpPr>
        <p:spPr>
          <a:xfrm>
            <a:off x="9022334" y="3126614"/>
            <a:ext cx="1441450" cy="337059"/>
          </a:xfrm>
        </p:spPr>
        <p:txBody>
          <a:bodyPr>
            <a:normAutofit/>
          </a:bodyPr>
          <a:lstStyle>
            <a:lvl1pPr marL="0" indent="0" algn="ctr">
              <a:buNone/>
              <a:defRPr sz="1400" b="0">
                <a:solidFill>
                  <a:srgbClr val="004876"/>
                </a:solidFill>
                <a:latin typeface="+mn-lt"/>
              </a:defRPr>
            </a:lvl1pPr>
          </a:lstStyle>
          <a:p>
            <a:pPr lvl="0"/>
            <a:r>
              <a:rPr lang="en-US" dirty="0"/>
              <a:t>Job Title</a:t>
            </a:r>
          </a:p>
        </p:txBody>
      </p:sp>
      <p:sp>
        <p:nvSpPr>
          <p:cNvPr id="23" name="Picture Placeholder 22">
            <a:extLst>
              <a:ext uri="{FF2B5EF4-FFF2-40B4-BE49-F238E27FC236}">
                <a16:creationId xmlns:a16="http://schemas.microsoft.com/office/drawing/2014/main" id="{D63438C0-2720-7342-97EC-0759FC038BC9}"/>
              </a:ext>
            </a:extLst>
          </p:cNvPr>
          <p:cNvSpPr>
            <a:spLocks noGrp="1"/>
          </p:cNvSpPr>
          <p:nvPr>
            <p:ph type="pic" sz="quarter" idx="18"/>
          </p:nvPr>
        </p:nvSpPr>
        <p:spPr>
          <a:xfrm>
            <a:off x="3098705" y="1435864"/>
            <a:ext cx="1262983" cy="1261407"/>
          </a:xfrm>
        </p:spPr>
        <p:txBody>
          <a:bodyPr anchor="ctr">
            <a:normAutofit/>
          </a:bodyPr>
          <a:lstStyle>
            <a:lvl1pPr marL="0" indent="0" algn="ctr">
              <a:buNone/>
              <a:defRPr sz="1200"/>
            </a:lvl1pPr>
          </a:lstStyle>
          <a:p>
            <a:r>
              <a:rPr lang="en-US"/>
              <a:t>Click icon to add picture</a:t>
            </a:r>
          </a:p>
        </p:txBody>
      </p:sp>
      <p:sp>
        <p:nvSpPr>
          <p:cNvPr id="24" name="Picture Placeholder 22">
            <a:extLst>
              <a:ext uri="{FF2B5EF4-FFF2-40B4-BE49-F238E27FC236}">
                <a16:creationId xmlns:a16="http://schemas.microsoft.com/office/drawing/2014/main" id="{0D28829F-0BC2-244B-AD28-C03C07BEDEE6}"/>
              </a:ext>
            </a:extLst>
          </p:cNvPr>
          <p:cNvSpPr>
            <a:spLocks noGrp="1"/>
          </p:cNvSpPr>
          <p:nvPr>
            <p:ph type="pic" sz="quarter" idx="19"/>
          </p:nvPr>
        </p:nvSpPr>
        <p:spPr>
          <a:xfrm>
            <a:off x="6135233" y="1424039"/>
            <a:ext cx="1262983" cy="1261407"/>
          </a:xfrm>
        </p:spPr>
        <p:txBody>
          <a:bodyPr anchor="ctr">
            <a:normAutofit/>
          </a:bodyPr>
          <a:lstStyle>
            <a:lvl1pPr marL="0" indent="0" algn="ctr">
              <a:buNone/>
              <a:defRPr sz="1200"/>
            </a:lvl1pPr>
          </a:lstStyle>
          <a:p>
            <a:r>
              <a:rPr lang="en-US"/>
              <a:t>Click icon to add picture</a:t>
            </a:r>
          </a:p>
        </p:txBody>
      </p:sp>
      <p:sp>
        <p:nvSpPr>
          <p:cNvPr id="25" name="Picture Placeholder 22">
            <a:extLst>
              <a:ext uri="{FF2B5EF4-FFF2-40B4-BE49-F238E27FC236}">
                <a16:creationId xmlns:a16="http://schemas.microsoft.com/office/drawing/2014/main" id="{ADDEDEEF-2B77-454A-A538-3006FF5F9219}"/>
              </a:ext>
            </a:extLst>
          </p:cNvPr>
          <p:cNvSpPr>
            <a:spLocks noGrp="1"/>
          </p:cNvSpPr>
          <p:nvPr>
            <p:ph type="pic" sz="quarter" idx="20"/>
          </p:nvPr>
        </p:nvSpPr>
        <p:spPr>
          <a:xfrm>
            <a:off x="9111567" y="1359618"/>
            <a:ext cx="1262983" cy="1261407"/>
          </a:xfrm>
        </p:spPr>
        <p:txBody>
          <a:bodyPr anchor="ctr">
            <a:normAutofit/>
          </a:bodyPr>
          <a:lstStyle>
            <a:lvl1pPr marL="0" indent="0" algn="ctr">
              <a:buNone/>
              <a:defRPr sz="1200"/>
            </a:lvl1pPr>
          </a:lstStyle>
          <a:p>
            <a:r>
              <a:rPr lang="en-US"/>
              <a:t>Click icon to add picture</a:t>
            </a:r>
          </a:p>
        </p:txBody>
      </p:sp>
      <p:sp>
        <p:nvSpPr>
          <p:cNvPr id="26" name="Oval 25">
            <a:extLst>
              <a:ext uri="{FF2B5EF4-FFF2-40B4-BE49-F238E27FC236}">
                <a16:creationId xmlns:a16="http://schemas.microsoft.com/office/drawing/2014/main" id="{2AF865A2-E037-314D-9B99-FB8D442F728F}"/>
              </a:ext>
            </a:extLst>
          </p:cNvPr>
          <p:cNvSpPr/>
          <p:nvPr/>
        </p:nvSpPr>
        <p:spPr>
          <a:xfrm>
            <a:off x="3044952" y="392900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2982595" y="5383538"/>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2982595" y="5720597"/>
            <a:ext cx="1441450" cy="337059"/>
          </a:xfrm>
        </p:spPr>
        <p:txBody>
          <a:bodyPr>
            <a:normAutofit/>
          </a:bodyPr>
          <a:lstStyle>
            <a:lvl1pPr marL="0" indent="0" algn="ctr">
              <a:buNone/>
              <a:defRPr sz="1400" b="0">
                <a:solidFill>
                  <a:srgbClr val="004876"/>
                </a:solidFill>
                <a:latin typeface="+mn-lt"/>
              </a:defRPr>
            </a:lvl1pPr>
          </a:lstStyle>
          <a:p>
            <a:pPr lvl="0"/>
            <a:r>
              <a:rPr lang="en-US" dirty="0"/>
              <a:t>Job Title</a:t>
            </a:r>
          </a:p>
        </p:txBody>
      </p:sp>
      <p:sp>
        <p:nvSpPr>
          <p:cNvPr id="29" name="Oval 28">
            <a:extLst>
              <a:ext uri="{FF2B5EF4-FFF2-40B4-BE49-F238E27FC236}">
                <a16:creationId xmlns:a16="http://schemas.microsoft.com/office/drawing/2014/main" id="{2CA15342-4C55-0442-A2FC-EFF1BFAE0F5F}"/>
              </a:ext>
            </a:extLst>
          </p:cNvPr>
          <p:cNvSpPr/>
          <p:nvPr/>
        </p:nvSpPr>
        <p:spPr>
          <a:xfrm>
            <a:off x="6096000" y="392900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13">
            <a:extLst>
              <a:ext uri="{FF2B5EF4-FFF2-40B4-BE49-F238E27FC236}">
                <a16:creationId xmlns:a16="http://schemas.microsoft.com/office/drawing/2014/main" id="{F5EA6B93-D36C-344F-8174-90050FBC755E}"/>
              </a:ext>
            </a:extLst>
          </p:cNvPr>
          <p:cNvSpPr>
            <a:spLocks noGrp="1"/>
          </p:cNvSpPr>
          <p:nvPr>
            <p:ph type="body" sz="quarter" idx="23" hasCustomPrompt="1"/>
          </p:nvPr>
        </p:nvSpPr>
        <p:spPr>
          <a:xfrm>
            <a:off x="6033643" y="5383538"/>
            <a:ext cx="1441450" cy="337059"/>
          </a:xfrm>
        </p:spPr>
        <p:txBody>
          <a:bodyPr>
            <a:normAutofit/>
          </a:bodyPr>
          <a:lstStyle>
            <a:lvl1pPr marL="0" indent="0" algn="ctr">
              <a:buNone/>
              <a:defRPr sz="1800" b="1">
                <a:latin typeface="+mj-lt"/>
              </a:defRPr>
            </a:lvl1pPr>
          </a:lstStyle>
          <a:p>
            <a:pPr lvl="0"/>
            <a:r>
              <a:rPr lang="en-US"/>
              <a:t>Joe Smith</a:t>
            </a:r>
          </a:p>
        </p:txBody>
      </p:sp>
      <p:sp>
        <p:nvSpPr>
          <p:cNvPr id="31" name="Text Placeholder 13">
            <a:extLst>
              <a:ext uri="{FF2B5EF4-FFF2-40B4-BE49-F238E27FC236}">
                <a16:creationId xmlns:a16="http://schemas.microsoft.com/office/drawing/2014/main" id="{E7FF5043-DBCB-7F48-B504-BC78C7385DFC}"/>
              </a:ext>
            </a:extLst>
          </p:cNvPr>
          <p:cNvSpPr>
            <a:spLocks noGrp="1"/>
          </p:cNvSpPr>
          <p:nvPr>
            <p:ph type="body" sz="quarter" idx="24" hasCustomPrompt="1"/>
          </p:nvPr>
        </p:nvSpPr>
        <p:spPr>
          <a:xfrm>
            <a:off x="6033643" y="5720597"/>
            <a:ext cx="1441450" cy="337059"/>
          </a:xfrm>
        </p:spPr>
        <p:txBody>
          <a:bodyPr>
            <a:normAutofit/>
          </a:bodyPr>
          <a:lstStyle>
            <a:lvl1pPr marL="0" indent="0" algn="ctr">
              <a:buNone/>
              <a:defRPr sz="1400" b="0">
                <a:solidFill>
                  <a:srgbClr val="004876"/>
                </a:solidFill>
                <a:latin typeface="+mn-lt"/>
              </a:defRPr>
            </a:lvl1pPr>
          </a:lstStyle>
          <a:p>
            <a:pPr lvl="0"/>
            <a:r>
              <a:rPr lang="en-US" dirty="0"/>
              <a:t>Job Title</a:t>
            </a:r>
          </a:p>
        </p:txBody>
      </p:sp>
      <p:sp>
        <p:nvSpPr>
          <p:cNvPr id="32" name="Oval 31">
            <a:extLst>
              <a:ext uri="{FF2B5EF4-FFF2-40B4-BE49-F238E27FC236}">
                <a16:creationId xmlns:a16="http://schemas.microsoft.com/office/drawing/2014/main" id="{43363CE9-6993-9A41-BE63-464E95CE6142}"/>
              </a:ext>
            </a:extLst>
          </p:cNvPr>
          <p:cNvSpPr/>
          <p:nvPr/>
        </p:nvSpPr>
        <p:spPr>
          <a:xfrm>
            <a:off x="9084691" y="388328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9022334" y="5337818"/>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9022334" y="5674877"/>
            <a:ext cx="1441450" cy="337059"/>
          </a:xfrm>
        </p:spPr>
        <p:txBody>
          <a:bodyPr>
            <a:normAutofit/>
          </a:bodyPr>
          <a:lstStyle>
            <a:lvl1pPr marL="0" indent="0" algn="ctr">
              <a:buNone/>
              <a:defRPr sz="1400" b="0">
                <a:solidFill>
                  <a:srgbClr val="004876"/>
                </a:solidFill>
                <a:latin typeface="+mn-lt"/>
              </a:defRPr>
            </a:lvl1pPr>
          </a:lstStyle>
          <a:p>
            <a:pPr lvl="0"/>
            <a:r>
              <a:rPr lang="en-US" dirty="0"/>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3098705" y="3984127"/>
            <a:ext cx="1262983" cy="1261407"/>
          </a:xfrm>
        </p:spPr>
        <p:txBody>
          <a:bodyPr anchor="ctr">
            <a:normAutofit/>
          </a:bodyPr>
          <a:lstStyle>
            <a:lvl1pPr marL="0" indent="0" algn="ctr">
              <a:buNone/>
              <a:defRPr sz="1200"/>
            </a:lvl1pPr>
          </a:lstStyle>
          <a:p>
            <a:r>
              <a:rPr lang="en-US"/>
              <a:t>Click icon to add picture</a:t>
            </a:r>
          </a:p>
        </p:txBody>
      </p:sp>
      <p:sp>
        <p:nvSpPr>
          <p:cNvPr id="36" name="Picture Placeholder 22">
            <a:extLst>
              <a:ext uri="{FF2B5EF4-FFF2-40B4-BE49-F238E27FC236}">
                <a16:creationId xmlns:a16="http://schemas.microsoft.com/office/drawing/2014/main" id="{3D2C0E31-4747-5E44-AED1-4D047140A367}"/>
              </a:ext>
            </a:extLst>
          </p:cNvPr>
          <p:cNvSpPr>
            <a:spLocks noGrp="1"/>
          </p:cNvSpPr>
          <p:nvPr>
            <p:ph type="pic" sz="quarter" idx="28"/>
          </p:nvPr>
        </p:nvSpPr>
        <p:spPr>
          <a:xfrm>
            <a:off x="6135233" y="3972302"/>
            <a:ext cx="1262983" cy="1261407"/>
          </a:xfrm>
        </p:spPr>
        <p:txBody>
          <a:bodyPr anchor="ctr">
            <a:normAutofit/>
          </a:bodyPr>
          <a:lstStyle>
            <a:lvl1pPr marL="0" indent="0" algn="ctr">
              <a:buNone/>
              <a:defRPr sz="1200"/>
            </a:lvl1pPr>
          </a:lstStyle>
          <a:p>
            <a:r>
              <a:rPr lang="en-US"/>
              <a:t>Click icon to add picture</a:t>
            </a:r>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9111567" y="3907881"/>
            <a:ext cx="1262983" cy="1261407"/>
          </a:xfrm>
        </p:spPr>
        <p:txBody>
          <a:bodyPr anchor="ctr">
            <a:normAutofit/>
          </a:bodyPr>
          <a:lstStyle>
            <a:lvl1pPr marL="0" indent="0" algn="ctr">
              <a:buNone/>
              <a:defRPr sz="1200"/>
            </a:lvl1pPr>
          </a:lstStyle>
          <a:p>
            <a:r>
              <a:rPr lang="en-US"/>
              <a:t>Click icon to add picture</a:t>
            </a:r>
          </a:p>
        </p:txBody>
      </p:sp>
      <p:sp>
        <p:nvSpPr>
          <p:cNvPr id="38" name="Text Placeholder 14">
            <a:extLst>
              <a:ext uri="{FF2B5EF4-FFF2-40B4-BE49-F238E27FC236}">
                <a16:creationId xmlns:a16="http://schemas.microsoft.com/office/drawing/2014/main" id="{59CF6749-F02A-554A-87FE-FB5D69BEB2AE}"/>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dirty="0">
                <a:solidFill>
                  <a:srgbClr val="004876"/>
                </a:solidFill>
                <a:ea typeface="HELVETICA NEUE CONDENSED" panose="02000503000000020004" pitchFamily="2" charset="0"/>
                <a:cs typeface="HELVETICA NEUE CONDENSED" panose="02000503000000020004" pitchFamily="2" charset="0"/>
              </a:rPr>
              <a:t>Meet the </a:t>
            </a:r>
            <a:r>
              <a:rPr lang="en-US" sz="2800" dirty="0" err="1">
                <a:solidFill>
                  <a:srgbClr val="004876"/>
                </a:solidFill>
                <a:ea typeface="HELVETICA NEUE CONDENSED" panose="02000503000000020004" pitchFamily="2" charset="0"/>
                <a:cs typeface="HELVETICA NEUE CONDENSED" panose="02000503000000020004" pitchFamily="2" charset="0"/>
              </a:rPr>
              <a:t>Kingsmen</a:t>
            </a:r>
            <a:endParaRPr lang="en-US" sz="2800" dirty="0">
              <a:solidFill>
                <a:srgbClr val="004876"/>
              </a:solidFill>
              <a:ea typeface="HELVETICA NEUE CONDENSED" panose="02000503000000020004" pitchFamily="2" charset="0"/>
              <a:cs typeface="HELVETICA NEUE CONDENSED" panose="02000503000000020004" pitchFamily="2" charset="0"/>
            </a:endParaRPr>
          </a:p>
          <a:p>
            <a:pPr>
              <a:defRPr/>
            </a:pPr>
            <a:r>
              <a:rPr lang="en-US" sz="1500" b="0" dirty="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b="0" dirty="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2034161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KS team of 5">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1" name="Oval 10">
            <a:extLst>
              <a:ext uri="{FF2B5EF4-FFF2-40B4-BE49-F238E27FC236}">
                <a16:creationId xmlns:a16="http://schemas.microsoft.com/office/drawing/2014/main" id="{CA81D929-3997-0344-B93B-08B2E9F5A1C2}"/>
              </a:ext>
            </a:extLst>
          </p:cNvPr>
          <p:cNvSpPr/>
          <p:nvPr/>
        </p:nvSpPr>
        <p:spPr>
          <a:xfrm>
            <a:off x="3044952" y="138074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BBCF0F9-7A1E-FE48-B5D2-214DB9C7B462}"/>
              </a:ext>
            </a:extLst>
          </p:cNvPr>
          <p:cNvSpPr>
            <a:spLocks noGrp="1"/>
          </p:cNvSpPr>
          <p:nvPr>
            <p:ph type="body" sz="quarter" idx="12" hasCustomPrompt="1"/>
          </p:nvPr>
        </p:nvSpPr>
        <p:spPr>
          <a:xfrm>
            <a:off x="2982595" y="2835275"/>
            <a:ext cx="1441450" cy="337059"/>
          </a:xfrm>
        </p:spPr>
        <p:txBody>
          <a:bodyPr>
            <a:normAutofit/>
          </a:bodyPr>
          <a:lstStyle>
            <a:lvl1pPr marL="0" indent="0" algn="ctr">
              <a:buNone/>
              <a:defRPr sz="1800" b="1">
                <a:latin typeface="+mj-lt"/>
              </a:defRPr>
            </a:lvl1pPr>
          </a:lstStyle>
          <a:p>
            <a:pPr lvl="0"/>
            <a:r>
              <a:rPr lang="en-US"/>
              <a:t>Joe Smith</a:t>
            </a:r>
          </a:p>
        </p:txBody>
      </p:sp>
      <p:sp>
        <p:nvSpPr>
          <p:cNvPr id="15" name="Text Placeholder 13">
            <a:extLst>
              <a:ext uri="{FF2B5EF4-FFF2-40B4-BE49-F238E27FC236}">
                <a16:creationId xmlns:a16="http://schemas.microsoft.com/office/drawing/2014/main" id="{F0C7E3FB-1D79-B447-9E09-9504FBDF3BC1}"/>
              </a:ext>
            </a:extLst>
          </p:cNvPr>
          <p:cNvSpPr>
            <a:spLocks noGrp="1"/>
          </p:cNvSpPr>
          <p:nvPr>
            <p:ph type="body" sz="quarter" idx="13" hasCustomPrompt="1"/>
          </p:nvPr>
        </p:nvSpPr>
        <p:spPr>
          <a:xfrm>
            <a:off x="2982595" y="317233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16" name="Oval 15">
            <a:extLst>
              <a:ext uri="{FF2B5EF4-FFF2-40B4-BE49-F238E27FC236}">
                <a16:creationId xmlns:a16="http://schemas.microsoft.com/office/drawing/2014/main" id="{1AB9FAD6-D1CF-1A43-9225-075D62F863FF}"/>
              </a:ext>
            </a:extLst>
          </p:cNvPr>
          <p:cNvSpPr/>
          <p:nvPr/>
        </p:nvSpPr>
        <p:spPr>
          <a:xfrm>
            <a:off x="6096000" y="138074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3">
            <a:extLst>
              <a:ext uri="{FF2B5EF4-FFF2-40B4-BE49-F238E27FC236}">
                <a16:creationId xmlns:a16="http://schemas.microsoft.com/office/drawing/2014/main" id="{97244C6F-2312-864F-AFBA-4F6381C17636}"/>
              </a:ext>
            </a:extLst>
          </p:cNvPr>
          <p:cNvSpPr>
            <a:spLocks noGrp="1"/>
          </p:cNvSpPr>
          <p:nvPr>
            <p:ph type="body" sz="quarter" idx="14" hasCustomPrompt="1"/>
          </p:nvPr>
        </p:nvSpPr>
        <p:spPr>
          <a:xfrm>
            <a:off x="6033643" y="2835275"/>
            <a:ext cx="1441450" cy="337059"/>
          </a:xfrm>
        </p:spPr>
        <p:txBody>
          <a:bodyPr>
            <a:normAutofit/>
          </a:bodyPr>
          <a:lstStyle>
            <a:lvl1pPr marL="0" indent="0" algn="ctr">
              <a:buNone/>
              <a:defRPr sz="1800" b="1">
                <a:latin typeface="+mj-lt"/>
              </a:defRPr>
            </a:lvl1pPr>
          </a:lstStyle>
          <a:p>
            <a:pPr lvl="0"/>
            <a:r>
              <a:rPr lang="en-US"/>
              <a:t>Joe Smith</a:t>
            </a:r>
          </a:p>
        </p:txBody>
      </p:sp>
      <p:sp>
        <p:nvSpPr>
          <p:cNvPr id="18" name="Text Placeholder 13">
            <a:extLst>
              <a:ext uri="{FF2B5EF4-FFF2-40B4-BE49-F238E27FC236}">
                <a16:creationId xmlns:a16="http://schemas.microsoft.com/office/drawing/2014/main" id="{98BC1664-8292-C94F-8006-38FFB0465297}"/>
              </a:ext>
            </a:extLst>
          </p:cNvPr>
          <p:cNvSpPr>
            <a:spLocks noGrp="1"/>
          </p:cNvSpPr>
          <p:nvPr>
            <p:ph type="body" sz="quarter" idx="15" hasCustomPrompt="1"/>
          </p:nvPr>
        </p:nvSpPr>
        <p:spPr>
          <a:xfrm>
            <a:off x="6033643" y="317233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19" name="Oval 18">
            <a:extLst>
              <a:ext uri="{FF2B5EF4-FFF2-40B4-BE49-F238E27FC236}">
                <a16:creationId xmlns:a16="http://schemas.microsoft.com/office/drawing/2014/main" id="{24352C80-2ADC-7344-9E38-40B0DB2E0FCF}"/>
              </a:ext>
            </a:extLst>
          </p:cNvPr>
          <p:cNvSpPr/>
          <p:nvPr/>
        </p:nvSpPr>
        <p:spPr>
          <a:xfrm>
            <a:off x="9084691" y="133502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3">
            <a:extLst>
              <a:ext uri="{FF2B5EF4-FFF2-40B4-BE49-F238E27FC236}">
                <a16:creationId xmlns:a16="http://schemas.microsoft.com/office/drawing/2014/main" id="{A3CB7D3A-35D7-944E-85DF-14D6013CFE76}"/>
              </a:ext>
            </a:extLst>
          </p:cNvPr>
          <p:cNvSpPr>
            <a:spLocks noGrp="1"/>
          </p:cNvSpPr>
          <p:nvPr>
            <p:ph type="body" sz="quarter" idx="16" hasCustomPrompt="1"/>
          </p:nvPr>
        </p:nvSpPr>
        <p:spPr>
          <a:xfrm>
            <a:off x="9022334" y="2789555"/>
            <a:ext cx="1441450" cy="337059"/>
          </a:xfrm>
        </p:spPr>
        <p:txBody>
          <a:bodyPr>
            <a:normAutofit/>
          </a:bodyPr>
          <a:lstStyle>
            <a:lvl1pPr marL="0" indent="0" algn="ctr">
              <a:buNone/>
              <a:defRPr sz="1800" b="1">
                <a:latin typeface="+mj-lt"/>
              </a:defRPr>
            </a:lvl1pPr>
          </a:lstStyle>
          <a:p>
            <a:pPr lvl="0"/>
            <a:r>
              <a:rPr lang="en-US"/>
              <a:t>Joe Smith</a:t>
            </a:r>
          </a:p>
        </p:txBody>
      </p:sp>
      <p:sp>
        <p:nvSpPr>
          <p:cNvPr id="21" name="Text Placeholder 13">
            <a:extLst>
              <a:ext uri="{FF2B5EF4-FFF2-40B4-BE49-F238E27FC236}">
                <a16:creationId xmlns:a16="http://schemas.microsoft.com/office/drawing/2014/main" id="{CAAC068A-FCF1-944F-BC93-8E1FA1D1EA38}"/>
              </a:ext>
            </a:extLst>
          </p:cNvPr>
          <p:cNvSpPr>
            <a:spLocks noGrp="1"/>
          </p:cNvSpPr>
          <p:nvPr>
            <p:ph type="body" sz="quarter" idx="17" hasCustomPrompt="1"/>
          </p:nvPr>
        </p:nvSpPr>
        <p:spPr>
          <a:xfrm>
            <a:off x="9022334" y="312661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23" name="Picture Placeholder 22">
            <a:extLst>
              <a:ext uri="{FF2B5EF4-FFF2-40B4-BE49-F238E27FC236}">
                <a16:creationId xmlns:a16="http://schemas.microsoft.com/office/drawing/2014/main" id="{D63438C0-2720-7342-97EC-0759FC038BC9}"/>
              </a:ext>
            </a:extLst>
          </p:cNvPr>
          <p:cNvSpPr>
            <a:spLocks noGrp="1"/>
          </p:cNvSpPr>
          <p:nvPr>
            <p:ph type="pic" sz="quarter" idx="18"/>
          </p:nvPr>
        </p:nvSpPr>
        <p:spPr>
          <a:xfrm>
            <a:off x="3098705" y="1435864"/>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4" name="Picture Placeholder 22">
            <a:extLst>
              <a:ext uri="{FF2B5EF4-FFF2-40B4-BE49-F238E27FC236}">
                <a16:creationId xmlns:a16="http://schemas.microsoft.com/office/drawing/2014/main" id="{0D28829F-0BC2-244B-AD28-C03C07BEDEE6}"/>
              </a:ext>
            </a:extLst>
          </p:cNvPr>
          <p:cNvSpPr>
            <a:spLocks noGrp="1"/>
          </p:cNvSpPr>
          <p:nvPr>
            <p:ph type="pic" sz="quarter" idx="19"/>
          </p:nvPr>
        </p:nvSpPr>
        <p:spPr>
          <a:xfrm>
            <a:off x="6135233" y="1424039"/>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5" name="Picture Placeholder 22">
            <a:extLst>
              <a:ext uri="{FF2B5EF4-FFF2-40B4-BE49-F238E27FC236}">
                <a16:creationId xmlns:a16="http://schemas.microsoft.com/office/drawing/2014/main" id="{ADDEDEEF-2B77-454A-A538-3006FF5F9219}"/>
              </a:ext>
            </a:extLst>
          </p:cNvPr>
          <p:cNvSpPr>
            <a:spLocks noGrp="1"/>
          </p:cNvSpPr>
          <p:nvPr>
            <p:ph type="pic" sz="quarter" idx="20"/>
          </p:nvPr>
        </p:nvSpPr>
        <p:spPr>
          <a:xfrm>
            <a:off x="9111567" y="1359618"/>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6" name="Oval 25">
            <a:extLst>
              <a:ext uri="{FF2B5EF4-FFF2-40B4-BE49-F238E27FC236}">
                <a16:creationId xmlns:a16="http://schemas.microsoft.com/office/drawing/2014/main" id="{2AF865A2-E037-314D-9B99-FB8D442F728F}"/>
              </a:ext>
            </a:extLst>
          </p:cNvPr>
          <p:cNvSpPr/>
          <p:nvPr/>
        </p:nvSpPr>
        <p:spPr>
          <a:xfrm>
            <a:off x="4614267" y="392900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4551910" y="5383538"/>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4551910" y="572059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p:nvSpPr>
        <p:spPr>
          <a:xfrm>
            <a:off x="7577157" y="388328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7514800" y="5337818"/>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7514800" y="567487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4668020" y="3984127"/>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7604033" y="3907881"/>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9" name="Text Placeholder 14">
            <a:extLst>
              <a:ext uri="{FF2B5EF4-FFF2-40B4-BE49-F238E27FC236}">
                <a16:creationId xmlns:a16="http://schemas.microsoft.com/office/drawing/2014/main" id="{82094920-3A78-064D-BC3A-EB2A419DA864}"/>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dirty="0">
                <a:solidFill>
                  <a:srgbClr val="004876"/>
                </a:solidFill>
                <a:ea typeface="HELVETICA NEUE CONDENSED" panose="02000503000000020004" pitchFamily="2" charset="0"/>
                <a:cs typeface="HELVETICA NEUE CONDENSED" panose="02000503000000020004" pitchFamily="2" charset="0"/>
              </a:rPr>
              <a:t>Meet the </a:t>
            </a:r>
            <a:r>
              <a:rPr lang="en-US" sz="2800" dirty="0" err="1">
                <a:solidFill>
                  <a:srgbClr val="004876"/>
                </a:solidFill>
                <a:ea typeface="HELVETICA NEUE CONDENSED" panose="02000503000000020004" pitchFamily="2" charset="0"/>
                <a:cs typeface="HELVETICA NEUE CONDENSED" panose="02000503000000020004" pitchFamily="2" charset="0"/>
              </a:rPr>
              <a:t>Kingsmen</a:t>
            </a:r>
            <a:endParaRPr lang="en-US" sz="2800" dirty="0">
              <a:solidFill>
                <a:srgbClr val="004876"/>
              </a:solidFill>
              <a:ea typeface="HELVETICA NEUE CONDENSED" panose="02000503000000020004" pitchFamily="2" charset="0"/>
              <a:cs typeface="HELVETICA NEUE CONDENSED" panose="02000503000000020004" pitchFamily="2" charset="0"/>
            </a:endParaRPr>
          </a:p>
          <a:p>
            <a:pPr>
              <a:defRPr/>
            </a:pPr>
            <a:r>
              <a:rPr lang="en-US" sz="1500" b="0" dirty="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b="0" dirty="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2786690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S team of 7">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1" name="Oval 10">
            <a:extLst>
              <a:ext uri="{FF2B5EF4-FFF2-40B4-BE49-F238E27FC236}">
                <a16:creationId xmlns:a16="http://schemas.microsoft.com/office/drawing/2014/main" id="{CA81D929-3997-0344-B93B-08B2E9F5A1C2}"/>
              </a:ext>
            </a:extLst>
          </p:cNvPr>
          <p:cNvSpPr/>
          <p:nvPr/>
        </p:nvSpPr>
        <p:spPr>
          <a:xfrm>
            <a:off x="2188106" y="1331048"/>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BBCF0F9-7A1E-FE48-B5D2-214DB9C7B462}"/>
              </a:ext>
            </a:extLst>
          </p:cNvPr>
          <p:cNvSpPr>
            <a:spLocks noGrp="1"/>
          </p:cNvSpPr>
          <p:nvPr>
            <p:ph type="body" sz="quarter" idx="12" hasCustomPrompt="1"/>
          </p:nvPr>
        </p:nvSpPr>
        <p:spPr>
          <a:xfrm>
            <a:off x="2125749" y="2785579"/>
            <a:ext cx="1441450" cy="337059"/>
          </a:xfrm>
        </p:spPr>
        <p:txBody>
          <a:bodyPr>
            <a:normAutofit/>
          </a:bodyPr>
          <a:lstStyle>
            <a:lvl1pPr marL="0" indent="0" algn="ctr">
              <a:buNone/>
              <a:defRPr sz="1800" b="1">
                <a:latin typeface="+mj-lt"/>
              </a:defRPr>
            </a:lvl1pPr>
          </a:lstStyle>
          <a:p>
            <a:pPr lvl="0"/>
            <a:r>
              <a:rPr lang="en-US"/>
              <a:t>Joe Smith</a:t>
            </a:r>
          </a:p>
        </p:txBody>
      </p:sp>
      <p:sp>
        <p:nvSpPr>
          <p:cNvPr id="15" name="Text Placeholder 13">
            <a:extLst>
              <a:ext uri="{FF2B5EF4-FFF2-40B4-BE49-F238E27FC236}">
                <a16:creationId xmlns:a16="http://schemas.microsoft.com/office/drawing/2014/main" id="{F0C7E3FB-1D79-B447-9E09-9504FBDF3BC1}"/>
              </a:ext>
            </a:extLst>
          </p:cNvPr>
          <p:cNvSpPr>
            <a:spLocks noGrp="1"/>
          </p:cNvSpPr>
          <p:nvPr>
            <p:ph type="body" sz="quarter" idx="13" hasCustomPrompt="1"/>
          </p:nvPr>
        </p:nvSpPr>
        <p:spPr>
          <a:xfrm>
            <a:off x="2125749" y="3122638"/>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16" name="Oval 15">
            <a:extLst>
              <a:ext uri="{FF2B5EF4-FFF2-40B4-BE49-F238E27FC236}">
                <a16:creationId xmlns:a16="http://schemas.microsoft.com/office/drawing/2014/main" id="{1AB9FAD6-D1CF-1A43-9225-075D62F863FF}"/>
              </a:ext>
            </a:extLst>
          </p:cNvPr>
          <p:cNvSpPr/>
          <p:nvPr/>
        </p:nvSpPr>
        <p:spPr>
          <a:xfrm>
            <a:off x="4716980" y="1331048"/>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3">
            <a:extLst>
              <a:ext uri="{FF2B5EF4-FFF2-40B4-BE49-F238E27FC236}">
                <a16:creationId xmlns:a16="http://schemas.microsoft.com/office/drawing/2014/main" id="{97244C6F-2312-864F-AFBA-4F6381C17636}"/>
              </a:ext>
            </a:extLst>
          </p:cNvPr>
          <p:cNvSpPr>
            <a:spLocks noGrp="1"/>
          </p:cNvSpPr>
          <p:nvPr>
            <p:ph type="body" sz="quarter" idx="14" hasCustomPrompt="1"/>
          </p:nvPr>
        </p:nvSpPr>
        <p:spPr>
          <a:xfrm>
            <a:off x="4654623" y="2785579"/>
            <a:ext cx="1441450" cy="337059"/>
          </a:xfrm>
        </p:spPr>
        <p:txBody>
          <a:bodyPr>
            <a:normAutofit/>
          </a:bodyPr>
          <a:lstStyle>
            <a:lvl1pPr marL="0" indent="0" algn="ctr">
              <a:buNone/>
              <a:defRPr sz="1800" b="1">
                <a:latin typeface="+mj-lt"/>
              </a:defRPr>
            </a:lvl1pPr>
          </a:lstStyle>
          <a:p>
            <a:pPr lvl="0"/>
            <a:r>
              <a:rPr lang="en-US"/>
              <a:t>Joe Smith</a:t>
            </a:r>
          </a:p>
        </p:txBody>
      </p:sp>
      <p:sp>
        <p:nvSpPr>
          <p:cNvPr id="18" name="Text Placeholder 13">
            <a:extLst>
              <a:ext uri="{FF2B5EF4-FFF2-40B4-BE49-F238E27FC236}">
                <a16:creationId xmlns:a16="http://schemas.microsoft.com/office/drawing/2014/main" id="{98BC1664-8292-C94F-8006-38FFB0465297}"/>
              </a:ext>
            </a:extLst>
          </p:cNvPr>
          <p:cNvSpPr>
            <a:spLocks noGrp="1"/>
          </p:cNvSpPr>
          <p:nvPr>
            <p:ph type="body" sz="quarter" idx="15" hasCustomPrompt="1"/>
          </p:nvPr>
        </p:nvSpPr>
        <p:spPr>
          <a:xfrm>
            <a:off x="4654623" y="3122638"/>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19" name="Oval 18">
            <a:extLst>
              <a:ext uri="{FF2B5EF4-FFF2-40B4-BE49-F238E27FC236}">
                <a16:creationId xmlns:a16="http://schemas.microsoft.com/office/drawing/2014/main" id="{24352C80-2ADC-7344-9E38-40B0DB2E0FCF}"/>
              </a:ext>
            </a:extLst>
          </p:cNvPr>
          <p:cNvSpPr/>
          <p:nvPr/>
        </p:nvSpPr>
        <p:spPr>
          <a:xfrm>
            <a:off x="7245710" y="1331048"/>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3">
            <a:extLst>
              <a:ext uri="{FF2B5EF4-FFF2-40B4-BE49-F238E27FC236}">
                <a16:creationId xmlns:a16="http://schemas.microsoft.com/office/drawing/2014/main" id="{A3CB7D3A-35D7-944E-85DF-14D6013CFE76}"/>
              </a:ext>
            </a:extLst>
          </p:cNvPr>
          <p:cNvSpPr>
            <a:spLocks noGrp="1"/>
          </p:cNvSpPr>
          <p:nvPr>
            <p:ph type="body" sz="quarter" idx="16" hasCustomPrompt="1"/>
          </p:nvPr>
        </p:nvSpPr>
        <p:spPr>
          <a:xfrm>
            <a:off x="7183353" y="2785579"/>
            <a:ext cx="1441450" cy="337059"/>
          </a:xfrm>
        </p:spPr>
        <p:txBody>
          <a:bodyPr>
            <a:normAutofit/>
          </a:bodyPr>
          <a:lstStyle>
            <a:lvl1pPr marL="0" indent="0" algn="ctr">
              <a:buNone/>
              <a:defRPr sz="1800" b="1">
                <a:latin typeface="+mj-lt"/>
              </a:defRPr>
            </a:lvl1pPr>
          </a:lstStyle>
          <a:p>
            <a:pPr lvl="0"/>
            <a:r>
              <a:rPr lang="en-US"/>
              <a:t>Joe Smith</a:t>
            </a:r>
          </a:p>
        </p:txBody>
      </p:sp>
      <p:sp>
        <p:nvSpPr>
          <p:cNvPr id="21" name="Text Placeholder 13">
            <a:extLst>
              <a:ext uri="{FF2B5EF4-FFF2-40B4-BE49-F238E27FC236}">
                <a16:creationId xmlns:a16="http://schemas.microsoft.com/office/drawing/2014/main" id="{CAAC068A-FCF1-944F-BC93-8E1FA1D1EA38}"/>
              </a:ext>
            </a:extLst>
          </p:cNvPr>
          <p:cNvSpPr>
            <a:spLocks noGrp="1"/>
          </p:cNvSpPr>
          <p:nvPr>
            <p:ph type="body" sz="quarter" idx="17" hasCustomPrompt="1"/>
          </p:nvPr>
        </p:nvSpPr>
        <p:spPr>
          <a:xfrm>
            <a:off x="7183353" y="3122638"/>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23" name="Picture Placeholder 22">
            <a:extLst>
              <a:ext uri="{FF2B5EF4-FFF2-40B4-BE49-F238E27FC236}">
                <a16:creationId xmlns:a16="http://schemas.microsoft.com/office/drawing/2014/main" id="{D63438C0-2720-7342-97EC-0759FC038BC9}"/>
              </a:ext>
            </a:extLst>
          </p:cNvPr>
          <p:cNvSpPr>
            <a:spLocks noGrp="1"/>
          </p:cNvSpPr>
          <p:nvPr>
            <p:ph type="pic" sz="quarter" idx="18"/>
          </p:nvPr>
        </p:nvSpPr>
        <p:spPr>
          <a:xfrm>
            <a:off x="2241859" y="1386168"/>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4" name="Picture Placeholder 22">
            <a:extLst>
              <a:ext uri="{FF2B5EF4-FFF2-40B4-BE49-F238E27FC236}">
                <a16:creationId xmlns:a16="http://schemas.microsoft.com/office/drawing/2014/main" id="{0D28829F-0BC2-244B-AD28-C03C07BEDEE6}"/>
              </a:ext>
            </a:extLst>
          </p:cNvPr>
          <p:cNvSpPr>
            <a:spLocks noGrp="1"/>
          </p:cNvSpPr>
          <p:nvPr>
            <p:ph type="pic" sz="quarter" idx="19"/>
          </p:nvPr>
        </p:nvSpPr>
        <p:spPr>
          <a:xfrm>
            <a:off x="4756213" y="1374343"/>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5" name="Picture Placeholder 22">
            <a:extLst>
              <a:ext uri="{FF2B5EF4-FFF2-40B4-BE49-F238E27FC236}">
                <a16:creationId xmlns:a16="http://schemas.microsoft.com/office/drawing/2014/main" id="{ADDEDEEF-2B77-454A-A538-3006FF5F9219}"/>
              </a:ext>
            </a:extLst>
          </p:cNvPr>
          <p:cNvSpPr>
            <a:spLocks noGrp="1"/>
          </p:cNvSpPr>
          <p:nvPr>
            <p:ph type="pic" sz="quarter" idx="20"/>
          </p:nvPr>
        </p:nvSpPr>
        <p:spPr>
          <a:xfrm>
            <a:off x="7272586" y="1355642"/>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6" name="Oval 25">
            <a:extLst>
              <a:ext uri="{FF2B5EF4-FFF2-40B4-BE49-F238E27FC236}">
                <a16:creationId xmlns:a16="http://schemas.microsoft.com/office/drawing/2014/main" id="{2AF865A2-E037-314D-9B99-FB8D442F728F}"/>
              </a:ext>
            </a:extLst>
          </p:cNvPr>
          <p:cNvSpPr/>
          <p:nvPr/>
        </p:nvSpPr>
        <p:spPr>
          <a:xfrm>
            <a:off x="3318396" y="3833800"/>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3256039" y="5288331"/>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3256039" y="5625390"/>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p:nvSpPr>
        <p:spPr>
          <a:xfrm>
            <a:off x="6006840" y="3833800"/>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5944483" y="5288331"/>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5944483" y="5625390"/>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3372149" y="3888920"/>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6033716" y="3858394"/>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9" name="Text Placeholder 14">
            <a:extLst>
              <a:ext uri="{FF2B5EF4-FFF2-40B4-BE49-F238E27FC236}">
                <a16:creationId xmlns:a16="http://schemas.microsoft.com/office/drawing/2014/main" id="{82094920-3A78-064D-BC3A-EB2A419DA864}"/>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dirty="0">
                <a:solidFill>
                  <a:srgbClr val="004876"/>
                </a:solidFill>
                <a:ea typeface="HELVETICA NEUE CONDENSED" panose="02000503000000020004" pitchFamily="2" charset="0"/>
                <a:cs typeface="HELVETICA NEUE CONDENSED" panose="02000503000000020004" pitchFamily="2" charset="0"/>
              </a:rPr>
              <a:t>Meet the </a:t>
            </a:r>
            <a:r>
              <a:rPr lang="en-US" sz="2800" dirty="0" err="1">
                <a:solidFill>
                  <a:srgbClr val="004876"/>
                </a:solidFill>
                <a:ea typeface="HELVETICA NEUE CONDENSED" panose="02000503000000020004" pitchFamily="2" charset="0"/>
                <a:cs typeface="HELVETICA NEUE CONDENSED" panose="02000503000000020004" pitchFamily="2" charset="0"/>
              </a:rPr>
              <a:t>Kingsmen</a:t>
            </a:r>
            <a:endParaRPr lang="en-US" sz="2800" dirty="0">
              <a:solidFill>
                <a:srgbClr val="004876"/>
              </a:solidFill>
              <a:ea typeface="HELVETICA NEUE CONDENSED" panose="02000503000000020004" pitchFamily="2" charset="0"/>
              <a:cs typeface="HELVETICA NEUE CONDENSED" panose="02000503000000020004" pitchFamily="2" charset="0"/>
            </a:endParaRPr>
          </a:p>
          <a:p>
            <a:pPr>
              <a:defRPr/>
            </a:pPr>
            <a:r>
              <a:rPr lang="en-US" sz="1500" b="0" dirty="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b="0" dirty="0">
              <a:solidFill>
                <a:schemeClr val="tx1">
                  <a:lumMod val="50000"/>
                  <a:lumOff val="50000"/>
                </a:schemeClr>
              </a:solidFill>
              <a:latin typeface="Source Sans Pro" panose="020B0503030403020204" pitchFamily="34" charset="0"/>
              <a:ea typeface="Roboto Light" charset="0"/>
              <a:cs typeface="Roboto Light" charset="0"/>
            </a:endParaRPr>
          </a:p>
        </p:txBody>
      </p:sp>
      <p:sp>
        <p:nvSpPr>
          <p:cNvPr id="30" name="Oval 29">
            <a:extLst>
              <a:ext uri="{FF2B5EF4-FFF2-40B4-BE49-F238E27FC236}">
                <a16:creationId xmlns:a16="http://schemas.microsoft.com/office/drawing/2014/main" id="{32BD2BFB-FE1D-BD5E-D216-2F860C3106BC}"/>
              </a:ext>
            </a:extLst>
          </p:cNvPr>
          <p:cNvSpPr/>
          <p:nvPr/>
        </p:nvSpPr>
        <p:spPr>
          <a:xfrm>
            <a:off x="9774440" y="1331048"/>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13">
            <a:extLst>
              <a:ext uri="{FF2B5EF4-FFF2-40B4-BE49-F238E27FC236}">
                <a16:creationId xmlns:a16="http://schemas.microsoft.com/office/drawing/2014/main" id="{CF3BD7F8-E22D-271E-9984-4200EE619670}"/>
              </a:ext>
            </a:extLst>
          </p:cNvPr>
          <p:cNvSpPr>
            <a:spLocks noGrp="1"/>
          </p:cNvSpPr>
          <p:nvPr>
            <p:ph type="body" sz="quarter" idx="30" hasCustomPrompt="1"/>
          </p:nvPr>
        </p:nvSpPr>
        <p:spPr>
          <a:xfrm>
            <a:off x="9712083" y="2785579"/>
            <a:ext cx="1441450" cy="337059"/>
          </a:xfrm>
        </p:spPr>
        <p:txBody>
          <a:bodyPr>
            <a:normAutofit/>
          </a:bodyPr>
          <a:lstStyle>
            <a:lvl1pPr marL="0" indent="0" algn="ctr">
              <a:buNone/>
              <a:defRPr sz="1800" b="1">
                <a:latin typeface="+mj-lt"/>
              </a:defRPr>
            </a:lvl1pPr>
          </a:lstStyle>
          <a:p>
            <a:pPr lvl="0"/>
            <a:r>
              <a:rPr lang="en-US"/>
              <a:t>Joe Smith</a:t>
            </a:r>
          </a:p>
        </p:txBody>
      </p:sp>
      <p:sp>
        <p:nvSpPr>
          <p:cNvPr id="36" name="Text Placeholder 13">
            <a:extLst>
              <a:ext uri="{FF2B5EF4-FFF2-40B4-BE49-F238E27FC236}">
                <a16:creationId xmlns:a16="http://schemas.microsoft.com/office/drawing/2014/main" id="{CDBAB0B5-55A0-73A5-9DC4-0D8AEF566216}"/>
              </a:ext>
            </a:extLst>
          </p:cNvPr>
          <p:cNvSpPr>
            <a:spLocks noGrp="1"/>
          </p:cNvSpPr>
          <p:nvPr>
            <p:ph type="body" sz="quarter" idx="31" hasCustomPrompt="1"/>
          </p:nvPr>
        </p:nvSpPr>
        <p:spPr>
          <a:xfrm>
            <a:off x="9712083" y="3122638"/>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8" name="Picture Placeholder 22">
            <a:extLst>
              <a:ext uri="{FF2B5EF4-FFF2-40B4-BE49-F238E27FC236}">
                <a16:creationId xmlns:a16="http://schemas.microsoft.com/office/drawing/2014/main" id="{D3ED3A7D-454B-8F1C-3FE6-51A769C6084B}"/>
              </a:ext>
            </a:extLst>
          </p:cNvPr>
          <p:cNvSpPr>
            <a:spLocks noGrp="1"/>
          </p:cNvSpPr>
          <p:nvPr>
            <p:ph type="pic" sz="quarter" idx="32"/>
          </p:nvPr>
        </p:nvSpPr>
        <p:spPr>
          <a:xfrm>
            <a:off x="9801316" y="1355642"/>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39" name="Oval 38">
            <a:extLst>
              <a:ext uri="{FF2B5EF4-FFF2-40B4-BE49-F238E27FC236}">
                <a16:creationId xmlns:a16="http://schemas.microsoft.com/office/drawing/2014/main" id="{8FE0E58D-D3A8-AE2C-7005-78131ABD0E9A}"/>
              </a:ext>
            </a:extLst>
          </p:cNvPr>
          <p:cNvSpPr/>
          <p:nvPr/>
        </p:nvSpPr>
        <p:spPr>
          <a:xfrm>
            <a:off x="8535570" y="385839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Placeholder 13">
            <a:extLst>
              <a:ext uri="{FF2B5EF4-FFF2-40B4-BE49-F238E27FC236}">
                <a16:creationId xmlns:a16="http://schemas.microsoft.com/office/drawing/2014/main" id="{E77D8AF3-39ED-4887-3918-C2EF4124ED46}"/>
              </a:ext>
            </a:extLst>
          </p:cNvPr>
          <p:cNvSpPr>
            <a:spLocks noGrp="1"/>
          </p:cNvSpPr>
          <p:nvPr>
            <p:ph type="body" sz="quarter" idx="33" hasCustomPrompt="1"/>
          </p:nvPr>
        </p:nvSpPr>
        <p:spPr>
          <a:xfrm>
            <a:off x="8473213" y="5312925"/>
            <a:ext cx="1441450" cy="337059"/>
          </a:xfrm>
        </p:spPr>
        <p:txBody>
          <a:bodyPr>
            <a:normAutofit/>
          </a:bodyPr>
          <a:lstStyle>
            <a:lvl1pPr marL="0" indent="0" algn="ctr">
              <a:buNone/>
              <a:defRPr sz="1800" b="1">
                <a:latin typeface="+mj-lt"/>
              </a:defRPr>
            </a:lvl1pPr>
          </a:lstStyle>
          <a:p>
            <a:pPr lvl="0"/>
            <a:r>
              <a:rPr lang="en-US"/>
              <a:t>Joe Smith</a:t>
            </a:r>
          </a:p>
        </p:txBody>
      </p:sp>
      <p:sp>
        <p:nvSpPr>
          <p:cNvPr id="41" name="Text Placeholder 13">
            <a:extLst>
              <a:ext uri="{FF2B5EF4-FFF2-40B4-BE49-F238E27FC236}">
                <a16:creationId xmlns:a16="http://schemas.microsoft.com/office/drawing/2014/main" id="{BE3681C4-9DF8-FE2E-8625-D03F7FC9DA62}"/>
              </a:ext>
            </a:extLst>
          </p:cNvPr>
          <p:cNvSpPr>
            <a:spLocks noGrp="1"/>
          </p:cNvSpPr>
          <p:nvPr>
            <p:ph type="body" sz="quarter" idx="34" hasCustomPrompt="1"/>
          </p:nvPr>
        </p:nvSpPr>
        <p:spPr>
          <a:xfrm>
            <a:off x="8473213" y="564998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42" name="Picture Placeholder 22">
            <a:extLst>
              <a:ext uri="{FF2B5EF4-FFF2-40B4-BE49-F238E27FC236}">
                <a16:creationId xmlns:a16="http://schemas.microsoft.com/office/drawing/2014/main" id="{3A0BCF7C-DAD2-562D-EB7A-C44FF39ACF80}"/>
              </a:ext>
            </a:extLst>
          </p:cNvPr>
          <p:cNvSpPr>
            <a:spLocks noGrp="1"/>
          </p:cNvSpPr>
          <p:nvPr>
            <p:ph type="pic" sz="quarter" idx="35"/>
          </p:nvPr>
        </p:nvSpPr>
        <p:spPr>
          <a:xfrm>
            <a:off x="8562446" y="3882988"/>
            <a:ext cx="1262983" cy="1261407"/>
          </a:xfrm>
        </p:spPr>
        <p:txBody>
          <a:bodyPr anchor="ctr">
            <a:normAutofit/>
          </a:bodyPr>
          <a:lstStyle>
            <a:lvl1pPr marL="0" indent="0" algn="ctr">
              <a:buNone/>
              <a:defRPr sz="1200">
                <a:latin typeface="+mn-lt"/>
              </a:defRPr>
            </a:lvl1pPr>
          </a:lstStyle>
          <a:p>
            <a:r>
              <a:rPr lang="en-US"/>
              <a:t>Click icon to add picture</a:t>
            </a:r>
          </a:p>
        </p:txBody>
      </p:sp>
    </p:spTree>
    <p:extLst>
      <p:ext uri="{BB962C8B-B14F-4D97-AF65-F5344CB8AC3E}">
        <p14:creationId xmlns:p14="http://schemas.microsoft.com/office/powerpoint/2010/main" val="1004539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KS team of 4">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26" name="Oval 25">
            <a:extLst>
              <a:ext uri="{FF2B5EF4-FFF2-40B4-BE49-F238E27FC236}">
                <a16:creationId xmlns:a16="http://schemas.microsoft.com/office/drawing/2014/main" id="{2AF865A2-E037-314D-9B99-FB8D442F728F}"/>
              </a:ext>
            </a:extLst>
          </p:cNvPr>
          <p:cNvSpPr/>
          <p:nvPr/>
        </p:nvSpPr>
        <p:spPr>
          <a:xfrm>
            <a:off x="4614267" y="392900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4551910" y="5383538"/>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4551910" y="572059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p:nvSpPr>
        <p:spPr>
          <a:xfrm>
            <a:off x="7577157" y="388328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7514800" y="5337818"/>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7514800" y="567487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4668020" y="3984127"/>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7604033" y="3907881"/>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9" name="Oval 28">
            <a:extLst>
              <a:ext uri="{FF2B5EF4-FFF2-40B4-BE49-F238E27FC236}">
                <a16:creationId xmlns:a16="http://schemas.microsoft.com/office/drawing/2014/main" id="{F27B9E7A-ECA6-EC44-9199-B487B7BC066D}"/>
              </a:ext>
            </a:extLst>
          </p:cNvPr>
          <p:cNvSpPr/>
          <p:nvPr/>
        </p:nvSpPr>
        <p:spPr>
          <a:xfrm>
            <a:off x="4614267" y="1262505"/>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13">
            <a:extLst>
              <a:ext uri="{FF2B5EF4-FFF2-40B4-BE49-F238E27FC236}">
                <a16:creationId xmlns:a16="http://schemas.microsoft.com/office/drawing/2014/main" id="{D8404333-7DF7-864F-96E3-52CC5C91C46A}"/>
              </a:ext>
            </a:extLst>
          </p:cNvPr>
          <p:cNvSpPr>
            <a:spLocks noGrp="1"/>
          </p:cNvSpPr>
          <p:nvPr>
            <p:ph type="body" sz="quarter" idx="30" hasCustomPrompt="1"/>
          </p:nvPr>
        </p:nvSpPr>
        <p:spPr>
          <a:xfrm>
            <a:off x="4551910" y="2717036"/>
            <a:ext cx="1441450" cy="337059"/>
          </a:xfrm>
        </p:spPr>
        <p:txBody>
          <a:bodyPr>
            <a:normAutofit/>
          </a:bodyPr>
          <a:lstStyle>
            <a:lvl1pPr marL="0" indent="0" algn="ctr">
              <a:buNone/>
              <a:defRPr sz="1800" b="1">
                <a:latin typeface="+mj-lt"/>
              </a:defRPr>
            </a:lvl1pPr>
          </a:lstStyle>
          <a:p>
            <a:pPr lvl="0"/>
            <a:r>
              <a:rPr lang="en-US"/>
              <a:t>Joe Smith</a:t>
            </a:r>
          </a:p>
        </p:txBody>
      </p:sp>
      <p:sp>
        <p:nvSpPr>
          <p:cNvPr id="31" name="Text Placeholder 13">
            <a:extLst>
              <a:ext uri="{FF2B5EF4-FFF2-40B4-BE49-F238E27FC236}">
                <a16:creationId xmlns:a16="http://schemas.microsoft.com/office/drawing/2014/main" id="{890D026B-10BC-3943-AE9F-A79DC8EBD4BC}"/>
              </a:ext>
            </a:extLst>
          </p:cNvPr>
          <p:cNvSpPr>
            <a:spLocks noGrp="1"/>
          </p:cNvSpPr>
          <p:nvPr>
            <p:ph type="body" sz="quarter" idx="31" hasCustomPrompt="1"/>
          </p:nvPr>
        </p:nvSpPr>
        <p:spPr>
          <a:xfrm>
            <a:off x="4551910" y="3054095"/>
            <a:ext cx="1441450" cy="337059"/>
          </a:xfrm>
        </p:spPr>
        <p:txBody>
          <a:bodyPr>
            <a:normAutofit/>
          </a:bodyPr>
          <a:lstStyle>
            <a:lvl1pPr marL="0" indent="0" algn="ctr">
              <a:buNone/>
              <a:defRPr sz="1400" b="0">
                <a:solidFill>
                  <a:srgbClr val="004876"/>
                </a:solidFill>
                <a:latin typeface="+mn-lt"/>
              </a:defRPr>
            </a:lvl1pPr>
          </a:lstStyle>
          <a:p>
            <a:pPr lvl="0"/>
            <a:r>
              <a:rPr lang="en-US" dirty="0"/>
              <a:t>Job Title</a:t>
            </a:r>
          </a:p>
        </p:txBody>
      </p:sp>
      <p:sp>
        <p:nvSpPr>
          <p:cNvPr id="36" name="Oval 35">
            <a:extLst>
              <a:ext uri="{FF2B5EF4-FFF2-40B4-BE49-F238E27FC236}">
                <a16:creationId xmlns:a16="http://schemas.microsoft.com/office/drawing/2014/main" id="{040591C8-6A15-1E43-B3F0-292808FCC2CE}"/>
              </a:ext>
            </a:extLst>
          </p:cNvPr>
          <p:cNvSpPr/>
          <p:nvPr/>
        </p:nvSpPr>
        <p:spPr>
          <a:xfrm>
            <a:off x="7577157" y="1216785"/>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13">
            <a:extLst>
              <a:ext uri="{FF2B5EF4-FFF2-40B4-BE49-F238E27FC236}">
                <a16:creationId xmlns:a16="http://schemas.microsoft.com/office/drawing/2014/main" id="{4BE95E2A-C044-0B4B-8218-1A4B793198B5}"/>
              </a:ext>
            </a:extLst>
          </p:cNvPr>
          <p:cNvSpPr>
            <a:spLocks noGrp="1"/>
          </p:cNvSpPr>
          <p:nvPr>
            <p:ph type="body" sz="quarter" idx="32" hasCustomPrompt="1"/>
          </p:nvPr>
        </p:nvSpPr>
        <p:spPr>
          <a:xfrm>
            <a:off x="7514800" y="2671316"/>
            <a:ext cx="1441450" cy="337059"/>
          </a:xfrm>
        </p:spPr>
        <p:txBody>
          <a:bodyPr>
            <a:normAutofit/>
          </a:bodyPr>
          <a:lstStyle>
            <a:lvl1pPr marL="0" indent="0" algn="ctr">
              <a:buNone/>
              <a:defRPr sz="1800" b="1">
                <a:latin typeface="+mj-lt"/>
              </a:defRPr>
            </a:lvl1pPr>
          </a:lstStyle>
          <a:p>
            <a:pPr lvl="0"/>
            <a:r>
              <a:rPr lang="en-US"/>
              <a:t>Joe Smith</a:t>
            </a:r>
          </a:p>
        </p:txBody>
      </p:sp>
      <p:sp>
        <p:nvSpPr>
          <p:cNvPr id="39" name="Text Placeholder 13">
            <a:extLst>
              <a:ext uri="{FF2B5EF4-FFF2-40B4-BE49-F238E27FC236}">
                <a16:creationId xmlns:a16="http://schemas.microsoft.com/office/drawing/2014/main" id="{2518A38A-BA10-D746-A7BD-1B2C9A807AD5}"/>
              </a:ext>
            </a:extLst>
          </p:cNvPr>
          <p:cNvSpPr>
            <a:spLocks noGrp="1"/>
          </p:cNvSpPr>
          <p:nvPr>
            <p:ph type="body" sz="quarter" idx="33" hasCustomPrompt="1"/>
          </p:nvPr>
        </p:nvSpPr>
        <p:spPr>
          <a:xfrm>
            <a:off x="7514800" y="3008375"/>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40" name="Picture Placeholder 22">
            <a:extLst>
              <a:ext uri="{FF2B5EF4-FFF2-40B4-BE49-F238E27FC236}">
                <a16:creationId xmlns:a16="http://schemas.microsoft.com/office/drawing/2014/main" id="{93CF8354-5EAD-2E49-B8BE-D7732BE6D257}"/>
              </a:ext>
            </a:extLst>
          </p:cNvPr>
          <p:cNvSpPr>
            <a:spLocks noGrp="1"/>
          </p:cNvSpPr>
          <p:nvPr>
            <p:ph type="pic" sz="quarter" idx="34"/>
          </p:nvPr>
        </p:nvSpPr>
        <p:spPr>
          <a:xfrm>
            <a:off x="4668020" y="1317625"/>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41" name="Picture Placeholder 22">
            <a:extLst>
              <a:ext uri="{FF2B5EF4-FFF2-40B4-BE49-F238E27FC236}">
                <a16:creationId xmlns:a16="http://schemas.microsoft.com/office/drawing/2014/main" id="{A59AFE14-B594-6346-83FA-56AFA68CF29F}"/>
              </a:ext>
            </a:extLst>
          </p:cNvPr>
          <p:cNvSpPr>
            <a:spLocks noGrp="1"/>
          </p:cNvSpPr>
          <p:nvPr>
            <p:ph type="pic" sz="quarter" idx="35"/>
          </p:nvPr>
        </p:nvSpPr>
        <p:spPr>
          <a:xfrm>
            <a:off x="7604033" y="1241379"/>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4" name="Text Placeholder 14">
            <a:extLst>
              <a:ext uri="{FF2B5EF4-FFF2-40B4-BE49-F238E27FC236}">
                <a16:creationId xmlns:a16="http://schemas.microsoft.com/office/drawing/2014/main" id="{CA29B6BC-B8B2-E941-B537-ADB4150EC6DB}"/>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dirty="0">
                <a:solidFill>
                  <a:srgbClr val="004876"/>
                </a:solidFill>
                <a:ea typeface="HELVETICA NEUE CONDENSED" panose="02000503000000020004" pitchFamily="2" charset="0"/>
                <a:cs typeface="HELVETICA NEUE CONDENSED" panose="02000503000000020004" pitchFamily="2" charset="0"/>
              </a:rPr>
              <a:t>Meet the </a:t>
            </a:r>
            <a:r>
              <a:rPr lang="en-US" sz="2800" dirty="0" err="1">
                <a:solidFill>
                  <a:srgbClr val="004876"/>
                </a:solidFill>
                <a:ea typeface="HELVETICA NEUE CONDENSED" panose="02000503000000020004" pitchFamily="2" charset="0"/>
                <a:cs typeface="HELVETICA NEUE CONDENSED" panose="02000503000000020004" pitchFamily="2" charset="0"/>
              </a:rPr>
              <a:t>Kingsmen</a:t>
            </a:r>
            <a:endParaRPr lang="en-US" sz="2800" dirty="0">
              <a:solidFill>
                <a:srgbClr val="004876"/>
              </a:solidFill>
              <a:ea typeface="HELVETICA NEUE CONDENSED" panose="02000503000000020004" pitchFamily="2" charset="0"/>
              <a:cs typeface="HELVETICA NEUE CONDENSED" panose="02000503000000020004" pitchFamily="2" charset="0"/>
            </a:endParaRPr>
          </a:p>
          <a:p>
            <a:pPr>
              <a:defRPr/>
            </a:pPr>
            <a:r>
              <a:rPr lang="en-US" sz="1500" b="0" dirty="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b="0" dirty="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2015130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KS team of 3">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26" name="Oval 25">
            <a:extLst>
              <a:ext uri="{FF2B5EF4-FFF2-40B4-BE49-F238E27FC236}">
                <a16:creationId xmlns:a16="http://schemas.microsoft.com/office/drawing/2014/main" id="{2AF865A2-E037-314D-9B99-FB8D442F728F}"/>
              </a:ext>
            </a:extLst>
          </p:cNvPr>
          <p:cNvSpPr/>
          <p:nvPr/>
        </p:nvSpPr>
        <p:spPr>
          <a:xfrm>
            <a:off x="3551586" y="2707386"/>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3489229" y="4161917"/>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3489229" y="4498976"/>
            <a:ext cx="1441450" cy="337059"/>
          </a:xfrm>
        </p:spPr>
        <p:txBody>
          <a:bodyPr>
            <a:normAutofit/>
          </a:bodyPr>
          <a:lstStyle>
            <a:lvl1pPr marL="0" indent="0" algn="ctr">
              <a:buNone/>
              <a:defRPr sz="1400" b="0">
                <a:solidFill>
                  <a:srgbClr val="004876"/>
                </a:solidFill>
                <a:latin typeface="+mn-lt"/>
              </a:defRPr>
            </a:lvl1pPr>
          </a:lstStyle>
          <a:p>
            <a:pPr lvl="0"/>
            <a:r>
              <a:rPr lang="en-US" dirty="0"/>
              <a:t>Job Title</a:t>
            </a:r>
          </a:p>
        </p:txBody>
      </p:sp>
      <p:sp>
        <p:nvSpPr>
          <p:cNvPr id="32" name="Oval 31">
            <a:extLst>
              <a:ext uri="{FF2B5EF4-FFF2-40B4-BE49-F238E27FC236}">
                <a16:creationId xmlns:a16="http://schemas.microsoft.com/office/drawing/2014/main" id="{43363CE9-6993-9A41-BE63-464E95CE6142}"/>
              </a:ext>
            </a:extLst>
          </p:cNvPr>
          <p:cNvSpPr/>
          <p:nvPr/>
        </p:nvSpPr>
        <p:spPr>
          <a:xfrm>
            <a:off x="6514476" y="2661666"/>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6452119" y="4116197"/>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6452119" y="4453256"/>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3605339" y="2762506"/>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6541352" y="2686260"/>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4" name="Oval 23">
            <a:extLst>
              <a:ext uri="{FF2B5EF4-FFF2-40B4-BE49-F238E27FC236}">
                <a16:creationId xmlns:a16="http://schemas.microsoft.com/office/drawing/2014/main" id="{2A6D8C95-27E9-8F45-818E-2F0843B2C430}"/>
              </a:ext>
            </a:extLst>
          </p:cNvPr>
          <p:cNvSpPr/>
          <p:nvPr/>
        </p:nvSpPr>
        <p:spPr>
          <a:xfrm>
            <a:off x="9412493" y="2656538"/>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3">
            <a:extLst>
              <a:ext uri="{FF2B5EF4-FFF2-40B4-BE49-F238E27FC236}">
                <a16:creationId xmlns:a16="http://schemas.microsoft.com/office/drawing/2014/main" id="{7FE7F756-7570-F140-8312-956BF3629265}"/>
              </a:ext>
            </a:extLst>
          </p:cNvPr>
          <p:cNvSpPr>
            <a:spLocks noGrp="1"/>
          </p:cNvSpPr>
          <p:nvPr>
            <p:ph type="body" sz="quarter" idx="30" hasCustomPrompt="1"/>
          </p:nvPr>
        </p:nvSpPr>
        <p:spPr>
          <a:xfrm>
            <a:off x="9350136" y="4111069"/>
            <a:ext cx="1441450" cy="337059"/>
          </a:xfrm>
        </p:spPr>
        <p:txBody>
          <a:bodyPr>
            <a:normAutofit/>
          </a:bodyPr>
          <a:lstStyle>
            <a:lvl1pPr marL="0" indent="0" algn="ctr">
              <a:buNone/>
              <a:defRPr sz="1800" b="1">
                <a:latin typeface="+mj-lt"/>
              </a:defRPr>
            </a:lvl1pPr>
          </a:lstStyle>
          <a:p>
            <a:pPr lvl="0"/>
            <a:r>
              <a:rPr lang="en-US"/>
              <a:t>Joe Smith</a:t>
            </a:r>
          </a:p>
        </p:txBody>
      </p:sp>
      <p:sp>
        <p:nvSpPr>
          <p:cNvPr id="42" name="Text Placeholder 13">
            <a:extLst>
              <a:ext uri="{FF2B5EF4-FFF2-40B4-BE49-F238E27FC236}">
                <a16:creationId xmlns:a16="http://schemas.microsoft.com/office/drawing/2014/main" id="{82E33CB0-500F-D044-8439-EC55DD132013}"/>
              </a:ext>
            </a:extLst>
          </p:cNvPr>
          <p:cNvSpPr>
            <a:spLocks noGrp="1"/>
          </p:cNvSpPr>
          <p:nvPr>
            <p:ph type="body" sz="quarter" idx="31" hasCustomPrompt="1"/>
          </p:nvPr>
        </p:nvSpPr>
        <p:spPr>
          <a:xfrm>
            <a:off x="9350136" y="4448128"/>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43" name="Picture Placeholder 22">
            <a:extLst>
              <a:ext uri="{FF2B5EF4-FFF2-40B4-BE49-F238E27FC236}">
                <a16:creationId xmlns:a16="http://schemas.microsoft.com/office/drawing/2014/main" id="{B3FD885E-ADED-144B-A65F-9B975035F680}"/>
              </a:ext>
            </a:extLst>
          </p:cNvPr>
          <p:cNvSpPr>
            <a:spLocks noGrp="1"/>
          </p:cNvSpPr>
          <p:nvPr>
            <p:ph type="pic" sz="quarter" idx="32"/>
          </p:nvPr>
        </p:nvSpPr>
        <p:spPr>
          <a:xfrm>
            <a:off x="9439369" y="2675160"/>
            <a:ext cx="1262983" cy="1261407"/>
          </a:xfrm>
        </p:spPr>
        <p:txBody>
          <a:bodyPr anchor="ctr">
            <a:normAutofit/>
          </a:bodyPr>
          <a:lstStyle>
            <a:lvl1pPr marL="0" indent="0" algn="ctr">
              <a:buNone/>
              <a:defRPr sz="1200">
                <a:latin typeface="+mn-lt"/>
              </a:defRPr>
            </a:lvl1pPr>
          </a:lstStyle>
          <a:p>
            <a:r>
              <a:rPr lang="en-US"/>
              <a:t>Click icon to add picture</a:t>
            </a:r>
            <a:endParaRPr lang="en-US" dirty="0"/>
          </a:p>
        </p:txBody>
      </p:sp>
      <p:sp>
        <p:nvSpPr>
          <p:cNvPr id="20" name="Text Placeholder 14">
            <a:extLst>
              <a:ext uri="{FF2B5EF4-FFF2-40B4-BE49-F238E27FC236}">
                <a16:creationId xmlns:a16="http://schemas.microsoft.com/office/drawing/2014/main" id="{63547C5A-C03D-EB46-9422-5108E566FA4B}"/>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dirty="0">
                <a:solidFill>
                  <a:srgbClr val="004876"/>
                </a:solidFill>
                <a:ea typeface="HELVETICA NEUE CONDENSED" panose="02000503000000020004" pitchFamily="2" charset="0"/>
                <a:cs typeface="HELVETICA NEUE CONDENSED" panose="02000503000000020004" pitchFamily="2" charset="0"/>
              </a:rPr>
              <a:t>Meet the </a:t>
            </a:r>
            <a:r>
              <a:rPr lang="en-US" sz="2800" dirty="0" err="1">
                <a:solidFill>
                  <a:srgbClr val="004876"/>
                </a:solidFill>
                <a:ea typeface="HELVETICA NEUE CONDENSED" panose="02000503000000020004" pitchFamily="2" charset="0"/>
                <a:cs typeface="HELVETICA NEUE CONDENSED" panose="02000503000000020004" pitchFamily="2" charset="0"/>
              </a:rPr>
              <a:t>Kingsmen</a:t>
            </a:r>
            <a:endParaRPr lang="en-US" sz="2800" dirty="0">
              <a:solidFill>
                <a:srgbClr val="004876"/>
              </a:solidFill>
              <a:ea typeface="HELVETICA NEUE CONDENSED" panose="02000503000000020004" pitchFamily="2" charset="0"/>
              <a:cs typeface="HELVETICA NEUE CONDENSED" panose="02000503000000020004" pitchFamily="2" charset="0"/>
            </a:endParaRPr>
          </a:p>
          <a:p>
            <a:pPr>
              <a:defRPr/>
            </a:pPr>
            <a:r>
              <a:rPr lang="en-US" sz="1500" b="0" dirty="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b="0" dirty="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1199888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KS_Tabl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3" name="Table Placeholder 2">
            <a:extLst>
              <a:ext uri="{FF2B5EF4-FFF2-40B4-BE49-F238E27FC236}">
                <a16:creationId xmlns:a16="http://schemas.microsoft.com/office/drawing/2014/main" id="{E4710761-7990-4EE2-9C4E-92378AD70E5B}"/>
              </a:ext>
            </a:extLst>
          </p:cNvPr>
          <p:cNvSpPr>
            <a:spLocks noGrp="1"/>
          </p:cNvSpPr>
          <p:nvPr>
            <p:ph type="tbl" sz="quarter" idx="10"/>
          </p:nvPr>
        </p:nvSpPr>
        <p:spPr>
          <a:xfrm>
            <a:off x="1087437" y="1360487"/>
            <a:ext cx="10017125" cy="4822825"/>
          </a:xfrm>
        </p:spPr>
        <p:txBody>
          <a:bodyPr/>
          <a:lstStyle/>
          <a:p>
            <a:r>
              <a:rPr lang="en-US"/>
              <a:t>Click icon to add table</a:t>
            </a:r>
            <a:endParaRPr lang="en-US" dirty="0"/>
          </a:p>
        </p:txBody>
      </p:sp>
      <p:sp>
        <p:nvSpPr>
          <p:cNvPr id="15" name="Title Placeholder 1">
            <a:extLst>
              <a:ext uri="{FF2B5EF4-FFF2-40B4-BE49-F238E27FC236}">
                <a16:creationId xmlns:a16="http://schemas.microsoft.com/office/drawing/2014/main" id="{EEF8FDA0-0E2C-4509-B618-9DF6EF743C0C}"/>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dirty="0"/>
              <a:t>Title</a:t>
            </a:r>
          </a:p>
        </p:txBody>
      </p:sp>
      <p:sp>
        <p:nvSpPr>
          <p:cNvPr id="8" name="Text Placeholder 19">
            <a:extLst>
              <a:ext uri="{FF2B5EF4-FFF2-40B4-BE49-F238E27FC236}">
                <a16:creationId xmlns:a16="http://schemas.microsoft.com/office/drawing/2014/main" id="{274FB869-8675-414D-917E-3BC45E2C39E9}"/>
              </a:ext>
            </a:extLst>
          </p:cNvPr>
          <p:cNvSpPr>
            <a:spLocks noGrp="1"/>
          </p:cNvSpPr>
          <p:nvPr>
            <p:ph type="body" sz="quarter" idx="11"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dirty="0"/>
              <a:t>Subtitle</a:t>
            </a:r>
          </a:p>
        </p:txBody>
      </p:sp>
    </p:spTree>
    <p:extLst>
      <p:ext uri="{BB962C8B-B14F-4D97-AF65-F5344CB8AC3E}">
        <p14:creationId xmlns:p14="http://schemas.microsoft.com/office/powerpoint/2010/main" val="516778250"/>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KS_List&amp;Tabl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3" name="Table Placeholder 2">
            <a:extLst>
              <a:ext uri="{FF2B5EF4-FFF2-40B4-BE49-F238E27FC236}">
                <a16:creationId xmlns:a16="http://schemas.microsoft.com/office/drawing/2014/main" id="{E4710761-7990-4EE2-9C4E-92378AD70E5B}"/>
              </a:ext>
            </a:extLst>
          </p:cNvPr>
          <p:cNvSpPr>
            <a:spLocks noGrp="1"/>
          </p:cNvSpPr>
          <p:nvPr>
            <p:ph type="tbl" sz="quarter" idx="10"/>
          </p:nvPr>
        </p:nvSpPr>
        <p:spPr>
          <a:xfrm>
            <a:off x="5978769" y="1329470"/>
            <a:ext cx="5908431" cy="4822825"/>
          </a:xfrm>
        </p:spPr>
        <p:txBody>
          <a:bodyPr/>
          <a:lstStyle/>
          <a:p>
            <a:r>
              <a:rPr lang="en-US"/>
              <a:t>Click icon to add table</a:t>
            </a:r>
          </a:p>
        </p:txBody>
      </p:sp>
      <p:sp>
        <p:nvSpPr>
          <p:cNvPr id="15" name="Title Placeholder 1">
            <a:extLst>
              <a:ext uri="{FF2B5EF4-FFF2-40B4-BE49-F238E27FC236}">
                <a16:creationId xmlns:a16="http://schemas.microsoft.com/office/drawing/2014/main" id="{EEF8FDA0-0E2C-4509-B618-9DF6EF743C0C}"/>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dirty="0"/>
              <a:t>Title</a:t>
            </a:r>
          </a:p>
        </p:txBody>
      </p:sp>
      <p:sp>
        <p:nvSpPr>
          <p:cNvPr id="8" name="Text Placeholder 13">
            <a:extLst>
              <a:ext uri="{FF2B5EF4-FFF2-40B4-BE49-F238E27FC236}">
                <a16:creationId xmlns:a16="http://schemas.microsoft.com/office/drawing/2014/main" id="{48C05226-FBE7-49B1-A2EB-BB2128DEFB37}"/>
              </a:ext>
            </a:extLst>
          </p:cNvPr>
          <p:cNvSpPr>
            <a:spLocks noGrp="1"/>
          </p:cNvSpPr>
          <p:nvPr>
            <p:ph type="body" sz="quarter" idx="12" hasCustomPrompt="1"/>
          </p:nvPr>
        </p:nvSpPr>
        <p:spPr>
          <a:xfrm>
            <a:off x="552100" y="1328738"/>
            <a:ext cx="5174624" cy="4505326"/>
          </a:xfrm>
        </p:spPr>
        <p:txBody>
          <a:bodyPr anchor="ctr">
            <a:normAutofit/>
          </a:bodyPr>
          <a:lstStyle>
            <a:lvl1pPr marL="285750" indent="-285750">
              <a:buFont typeface="Arial" panose="020B0604020202020204" pitchFamily="34" charset="0"/>
              <a:buChar char="•"/>
              <a:defRPr sz="18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9" name="Text Placeholder 19">
            <a:extLst>
              <a:ext uri="{FF2B5EF4-FFF2-40B4-BE49-F238E27FC236}">
                <a16:creationId xmlns:a16="http://schemas.microsoft.com/office/drawing/2014/main" id="{00E26570-285B-5B4B-9F95-E671ABA520B2}"/>
              </a:ext>
            </a:extLst>
          </p:cNvPr>
          <p:cNvSpPr>
            <a:spLocks noGrp="1"/>
          </p:cNvSpPr>
          <p:nvPr>
            <p:ph type="body" sz="quarter" idx="13"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2255879143"/>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KS vertical list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C2AEEB3-4F09-4F6C-86DF-92B165247362}"/>
              </a:ext>
            </a:extLst>
          </p:cNvPr>
          <p:cNvSpPr/>
          <p:nvPr/>
        </p:nvSpPr>
        <p:spPr>
          <a:xfrm>
            <a:off x="4528905" y="1158047"/>
            <a:ext cx="87086" cy="4524296"/>
          </a:xfrm>
          <a:prstGeom prst="rect">
            <a:avLst/>
          </a:prstGeom>
          <a:gradFill flip="none" rotWithShape="1">
            <a:gsLst>
              <a:gs pos="0">
                <a:srgbClr val="094473"/>
              </a:gs>
              <a:gs pos="36000">
                <a:srgbClr val="ADCDE6"/>
              </a:gs>
              <a:gs pos="100000">
                <a:srgbClr val="094473"/>
              </a:gs>
              <a:gs pos="64000">
                <a:srgbClr val="ADCDE6"/>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33ED4B-E353-472C-A99D-37BE56CF35F8}"/>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0" name="Text Placeholder 9">
            <a:extLst>
              <a:ext uri="{FF2B5EF4-FFF2-40B4-BE49-F238E27FC236}">
                <a16:creationId xmlns:a16="http://schemas.microsoft.com/office/drawing/2014/main" id="{BCA6BAF4-52FE-4AA8-978D-C15ED929EBB5}"/>
              </a:ext>
            </a:extLst>
          </p:cNvPr>
          <p:cNvSpPr>
            <a:spLocks noGrp="1"/>
          </p:cNvSpPr>
          <p:nvPr>
            <p:ph type="body" sz="quarter" idx="10" hasCustomPrompt="1"/>
          </p:nvPr>
        </p:nvSpPr>
        <p:spPr>
          <a:xfrm>
            <a:off x="1160463" y="1104805"/>
            <a:ext cx="3281362" cy="538163"/>
          </a:xfrm>
        </p:spPr>
        <p:txBody>
          <a:bodyPr>
            <a:normAutofit/>
          </a:bodyPr>
          <a:lstStyle>
            <a:lvl1pPr marL="0" indent="0" algn="r">
              <a:buNone/>
              <a:defRPr sz="3000">
                <a:solidFill>
                  <a:srgbClr val="004876"/>
                </a:solidFill>
                <a:latin typeface="+mj-lt"/>
              </a:defRPr>
            </a:lvl1pPr>
          </a:lstStyle>
          <a:p>
            <a:pPr lvl="0"/>
            <a:r>
              <a:rPr lang="en-US" dirty="0"/>
              <a:t>Title</a:t>
            </a:r>
          </a:p>
        </p:txBody>
      </p:sp>
      <p:sp>
        <p:nvSpPr>
          <p:cNvPr id="12" name="Text Placeholder 11">
            <a:extLst>
              <a:ext uri="{FF2B5EF4-FFF2-40B4-BE49-F238E27FC236}">
                <a16:creationId xmlns:a16="http://schemas.microsoft.com/office/drawing/2014/main" id="{5F63DA70-1E81-4F6F-8245-485D7614320D}"/>
              </a:ext>
            </a:extLst>
          </p:cNvPr>
          <p:cNvSpPr>
            <a:spLocks noGrp="1"/>
          </p:cNvSpPr>
          <p:nvPr>
            <p:ph type="body" sz="quarter" idx="11" hasCustomPrompt="1"/>
          </p:nvPr>
        </p:nvSpPr>
        <p:spPr>
          <a:xfrm>
            <a:off x="2176463" y="1519643"/>
            <a:ext cx="2265362" cy="347662"/>
          </a:xfrm>
        </p:spPr>
        <p:txBody>
          <a:bodyPr>
            <a:noAutofit/>
          </a:bodyPr>
          <a:lstStyle>
            <a:lvl1pPr marL="0" indent="0" algn="r">
              <a:buNone/>
              <a:defRPr sz="2000">
                <a:solidFill>
                  <a:srgbClr val="38567B"/>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4" name="Text Placeholder 13">
            <a:extLst>
              <a:ext uri="{FF2B5EF4-FFF2-40B4-BE49-F238E27FC236}">
                <a16:creationId xmlns:a16="http://schemas.microsoft.com/office/drawing/2014/main" id="{5C22C624-565D-42C0-896F-E5B910EDA6F1}"/>
              </a:ext>
            </a:extLst>
          </p:cNvPr>
          <p:cNvSpPr>
            <a:spLocks noGrp="1"/>
          </p:cNvSpPr>
          <p:nvPr>
            <p:ph type="body" sz="quarter" idx="12" hasCustomPrompt="1"/>
          </p:nvPr>
        </p:nvSpPr>
        <p:spPr>
          <a:xfrm>
            <a:off x="4790844" y="1176338"/>
            <a:ext cx="5643563" cy="4505326"/>
          </a:xfrm>
        </p:spPr>
        <p:txBody>
          <a:bodyPr anchor="ctr">
            <a:normAutofit/>
          </a:bodyPr>
          <a:lstStyle>
            <a:lvl1pPr marL="285750" indent="-285750">
              <a:buFont typeface="Arial" panose="020B0604020202020204" pitchFamily="34" charset="0"/>
              <a:buChar char="•"/>
              <a:defRPr sz="1800">
                <a:latin typeface="+mn-lt"/>
              </a:defRPr>
            </a:lvl1pPr>
          </a:lstStyle>
          <a:p>
            <a:pPr lvl="0"/>
            <a:r>
              <a:rPr lang="en-US" dirty="0"/>
              <a:t>List item</a:t>
            </a:r>
          </a:p>
          <a:p>
            <a:pPr lvl="0"/>
            <a:r>
              <a:rPr lang="en-US" dirty="0"/>
              <a:t>List item</a:t>
            </a:r>
          </a:p>
          <a:p>
            <a:pPr lvl="0"/>
            <a:r>
              <a:rPr lang="en-US" dirty="0"/>
              <a:t>List item</a:t>
            </a:r>
          </a:p>
          <a:p>
            <a:pPr lvl="0"/>
            <a:r>
              <a:rPr lang="en-US" dirty="0"/>
              <a:t>List item</a:t>
            </a:r>
          </a:p>
          <a:p>
            <a:pPr lvl="0"/>
            <a:endParaRPr lang="en-US" dirty="0"/>
          </a:p>
        </p:txBody>
      </p:sp>
      <p:sp>
        <p:nvSpPr>
          <p:cNvPr id="2" name="Rectangle 1">
            <a:extLst>
              <a:ext uri="{FF2B5EF4-FFF2-40B4-BE49-F238E27FC236}">
                <a16:creationId xmlns:a16="http://schemas.microsoft.com/office/drawing/2014/main" id="{BCC8C847-BFD6-34DF-3CD5-EB85AD1A0497}"/>
              </a:ext>
            </a:extLst>
          </p:cNvPr>
          <p:cNvSpPr/>
          <p:nvPr userDrawn="1"/>
        </p:nvSpPr>
        <p:spPr>
          <a:xfrm>
            <a:off x="4528905" y="1158047"/>
            <a:ext cx="87086" cy="4524296"/>
          </a:xfrm>
          <a:prstGeom prst="rect">
            <a:avLst/>
          </a:prstGeom>
          <a:gradFill flip="none" rotWithShape="1">
            <a:gsLst>
              <a:gs pos="0">
                <a:srgbClr val="094473"/>
              </a:gs>
              <a:gs pos="36000">
                <a:srgbClr val="ADCDE6"/>
              </a:gs>
              <a:gs pos="100000">
                <a:srgbClr val="094473"/>
              </a:gs>
              <a:gs pos="64000">
                <a:srgbClr val="ADCDE6"/>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4A9EE0E-F54F-3CA1-FC78-6183E42AA16C}"/>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Tree>
    <p:extLst>
      <p:ext uri="{BB962C8B-B14F-4D97-AF65-F5344CB8AC3E}">
        <p14:creationId xmlns:p14="http://schemas.microsoft.com/office/powerpoint/2010/main" val="26148932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KS_Next step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97728D1-FF4C-D848-A5E6-D635980E749E}"/>
              </a:ext>
            </a:extLst>
          </p:cNvPr>
          <p:cNvSpPr txBox="1">
            <a:spLocks/>
          </p:cNvSpPr>
          <p:nvPr/>
        </p:nvSpPr>
        <p:spPr>
          <a:xfrm>
            <a:off x="947057" y="1110834"/>
            <a:ext cx="3494362" cy="493024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000" b="1" dirty="0">
                <a:solidFill>
                  <a:srgbClr val="004876"/>
                </a:solidFill>
                <a:latin typeface="Source Sans Pro SemiBold" panose="020B0503030403020204" pitchFamily="34" charset="0"/>
                <a:ea typeface="Helvetica Neue" panose="02000503000000020004" pitchFamily="2" charset="0"/>
                <a:cs typeface="Helvetica Neue" panose="02000503000000020004" pitchFamily="2" charset="0"/>
              </a:rPr>
              <a:t>Next Steps</a:t>
            </a:r>
            <a:br>
              <a:rPr lang="en-US" sz="3200" b="1" dirty="0">
                <a:solidFill>
                  <a:srgbClr val="004876"/>
                </a:solidFill>
                <a:latin typeface="Source Sans Pro SemiBold" panose="020B0503030403020204" pitchFamily="34" charset="0"/>
                <a:ea typeface="Helvetica Neue" panose="02000503000000020004" pitchFamily="2" charset="0"/>
                <a:cs typeface="Helvetica Neue" panose="02000503000000020004" pitchFamily="2" charset="0"/>
              </a:rPr>
            </a:br>
            <a:endParaRPr lang="en-US" sz="2000" dirty="0">
              <a:solidFill>
                <a:srgbClr val="004876"/>
              </a:solidFill>
              <a:latin typeface="Source Sans Pro Light" panose="020B0403030403020204" pitchFamily="34"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67952BF8-620A-9248-A71B-2A2E1A0D4B34}"/>
              </a:ext>
            </a:extLst>
          </p:cNvPr>
          <p:cNvSpPr/>
          <p:nvPr/>
        </p:nvSpPr>
        <p:spPr>
          <a:xfrm>
            <a:off x="4528905" y="1158047"/>
            <a:ext cx="87086" cy="4524296"/>
          </a:xfrm>
          <a:prstGeom prst="rect">
            <a:avLst/>
          </a:prstGeom>
          <a:gradFill flip="none" rotWithShape="1">
            <a:gsLst>
              <a:gs pos="0">
                <a:srgbClr val="094473"/>
              </a:gs>
              <a:gs pos="36000">
                <a:srgbClr val="ADCDE6"/>
              </a:gs>
              <a:gs pos="100000">
                <a:srgbClr val="094473"/>
              </a:gs>
              <a:gs pos="64000">
                <a:srgbClr val="ADCDE6"/>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4C21A708-C1EF-3642-920C-25137A3A95DB}"/>
              </a:ext>
            </a:extLst>
          </p:cNvPr>
          <p:cNvGrpSpPr/>
          <p:nvPr/>
        </p:nvGrpSpPr>
        <p:grpSpPr>
          <a:xfrm>
            <a:off x="662709" y="2835193"/>
            <a:ext cx="1188720" cy="1188720"/>
            <a:chOff x="628786" y="2716441"/>
            <a:chExt cx="1188720" cy="1188720"/>
          </a:xfrm>
        </p:grpSpPr>
        <p:sp>
          <p:nvSpPr>
            <p:cNvPr id="7" name="Oval 6">
              <a:extLst>
                <a:ext uri="{FF2B5EF4-FFF2-40B4-BE49-F238E27FC236}">
                  <a16:creationId xmlns:a16="http://schemas.microsoft.com/office/drawing/2014/main" id="{431D3D77-C593-D44C-9F12-60BC9A623733}"/>
                </a:ext>
              </a:extLst>
            </p:cNvPr>
            <p:cNvSpPr/>
            <p:nvPr/>
          </p:nvSpPr>
          <p:spPr>
            <a:xfrm>
              <a:off x="628786" y="2716441"/>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8" name="Graphic 7" descr="Shoe footprints outline">
              <a:extLst>
                <a:ext uri="{FF2B5EF4-FFF2-40B4-BE49-F238E27FC236}">
                  <a16:creationId xmlns:a16="http://schemas.microsoft.com/office/drawing/2014/main" id="{E7E040DE-4085-4343-A2B8-6786C5BF93A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34526" y="2898152"/>
              <a:ext cx="777240" cy="777240"/>
            </a:xfrm>
            <a:prstGeom prst="rect">
              <a:avLst/>
            </a:prstGeom>
          </p:spPr>
        </p:pic>
      </p:grpSp>
      <p:sp>
        <p:nvSpPr>
          <p:cNvPr id="9" name="Text Placeholder 11">
            <a:extLst>
              <a:ext uri="{FF2B5EF4-FFF2-40B4-BE49-F238E27FC236}">
                <a16:creationId xmlns:a16="http://schemas.microsoft.com/office/drawing/2014/main" id="{5989C32D-3920-494A-88C4-B35075A9103A}"/>
              </a:ext>
            </a:extLst>
          </p:cNvPr>
          <p:cNvSpPr>
            <a:spLocks noGrp="1"/>
          </p:cNvSpPr>
          <p:nvPr>
            <p:ph type="body" sz="quarter" idx="11" hasCustomPrompt="1"/>
          </p:nvPr>
        </p:nvSpPr>
        <p:spPr>
          <a:xfrm>
            <a:off x="2176463" y="1519643"/>
            <a:ext cx="2265362" cy="347662"/>
          </a:xfrm>
        </p:spPr>
        <p:txBody>
          <a:bodyPr>
            <a:noAutofit/>
          </a:bodyPr>
          <a:lstStyle>
            <a:lvl1pPr marL="0" indent="0" algn="r">
              <a:buNone/>
              <a:defRPr sz="2000">
                <a:solidFill>
                  <a:srgbClr val="38567B"/>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0" name="Text Placeholder 13">
            <a:extLst>
              <a:ext uri="{FF2B5EF4-FFF2-40B4-BE49-F238E27FC236}">
                <a16:creationId xmlns:a16="http://schemas.microsoft.com/office/drawing/2014/main" id="{3048E1CF-55F9-8044-AB45-F7B4204437DC}"/>
              </a:ext>
            </a:extLst>
          </p:cNvPr>
          <p:cNvSpPr>
            <a:spLocks noGrp="1"/>
          </p:cNvSpPr>
          <p:nvPr>
            <p:ph type="body" sz="quarter" idx="12" hasCustomPrompt="1"/>
          </p:nvPr>
        </p:nvSpPr>
        <p:spPr>
          <a:xfrm>
            <a:off x="4790844" y="1176338"/>
            <a:ext cx="5643563" cy="4505326"/>
          </a:xfrm>
        </p:spPr>
        <p:txBody>
          <a:bodyPr anchor="ctr">
            <a:normAutofit/>
          </a:bodyPr>
          <a:lstStyle>
            <a:lvl1pPr marL="285750" indent="-285750">
              <a:buFont typeface="Arial" panose="020B0604020202020204" pitchFamily="34" charset="0"/>
              <a:buChar char="•"/>
              <a:defRPr sz="18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11" name="TextBox 10">
            <a:extLst>
              <a:ext uri="{FF2B5EF4-FFF2-40B4-BE49-F238E27FC236}">
                <a16:creationId xmlns:a16="http://schemas.microsoft.com/office/drawing/2014/main" id="{A21D307A-959A-494F-9380-1A6746044BC2}"/>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Tree>
    <p:extLst>
      <p:ext uri="{BB962C8B-B14F-4D97-AF65-F5344CB8AC3E}">
        <p14:creationId xmlns:p14="http://schemas.microsoft.com/office/powerpoint/2010/main" val="1747048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KS Table of Contents">
    <p:spTree>
      <p:nvGrpSpPr>
        <p:cNvPr id="1" name=""/>
        <p:cNvGrpSpPr/>
        <p:nvPr/>
      </p:nvGrpSpPr>
      <p:grpSpPr>
        <a:xfrm>
          <a:off x="0" y="0"/>
          <a:ext cx="0" cy="0"/>
          <a:chOff x="0" y="0"/>
          <a:chExt cx="0" cy="0"/>
        </a:xfrm>
      </p:grpSpPr>
      <p:pic>
        <p:nvPicPr>
          <p:cNvPr id="4" name="Picture 3" descr="Background pattern&#10;&#10;Description automatically generated with medium confidence">
            <a:extLst>
              <a:ext uri="{FF2B5EF4-FFF2-40B4-BE49-F238E27FC236}">
                <a16:creationId xmlns:a16="http://schemas.microsoft.com/office/drawing/2014/main" id="{ECC05AE1-5D76-584A-BF76-620010751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16"/>
            <a:ext cx="12234809" cy="6890431"/>
          </a:xfrm>
          <a:prstGeom prst="rect">
            <a:avLst/>
          </a:prstGeom>
        </p:spPr>
      </p:pic>
      <p:sp>
        <p:nvSpPr>
          <p:cNvPr id="6" name="Text Placeholder 5">
            <a:extLst>
              <a:ext uri="{FF2B5EF4-FFF2-40B4-BE49-F238E27FC236}">
                <a16:creationId xmlns:a16="http://schemas.microsoft.com/office/drawing/2014/main" id="{27076E53-907A-C431-C067-48766D4E729C}"/>
              </a:ext>
            </a:extLst>
          </p:cNvPr>
          <p:cNvSpPr>
            <a:spLocks noGrp="1"/>
          </p:cNvSpPr>
          <p:nvPr>
            <p:ph type="body" sz="quarter" idx="10" hasCustomPrompt="1"/>
          </p:nvPr>
        </p:nvSpPr>
        <p:spPr>
          <a:xfrm>
            <a:off x="6088612" y="1620599"/>
            <a:ext cx="5388864" cy="4154558"/>
          </a:xfrm>
        </p:spPr>
        <p:txBody>
          <a:bodyPr>
            <a:normAutofit/>
          </a:bodyPr>
          <a:lstStyle>
            <a:lvl1pPr marL="0" marR="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lang="en-US" sz="1800" b="0" i="0" smtClean="0">
                <a:solidFill>
                  <a:srgbClr val="004876"/>
                </a:solidFill>
                <a:effectLst/>
                <a:latin typeface="Source Sans Pro" panose="020B0503030403020204" pitchFamily="34" charset="0"/>
                <a:ea typeface="Source Sans Pro" panose="020B0503030403020204" pitchFamily="34" charset="0"/>
              </a:defRPr>
            </a:lvl1pPr>
          </a:lstStyle>
          <a:p>
            <a:pPr rtl="0" fontAlgn="base"/>
            <a:r>
              <a:rPr lang="en-US" b="1" i="0" u="none" strike="noStrike" dirty="0">
                <a:solidFill>
                  <a:srgbClr val="38567B"/>
                </a:solidFill>
                <a:effectLst/>
                <a:latin typeface="Source Sans Pro Light" panose="020B0403030403020204" pitchFamily="34" charset="0"/>
              </a:rPr>
              <a:t>  1</a:t>
            </a:r>
            <a:r>
              <a:rPr lang="en-US" b="1" i="0" u="none" strike="noStrike" dirty="0">
                <a:solidFill>
                  <a:srgbClr val="699BC5"/>
                </a:solidFill>
                <a:effectLst/>
                <a:latin typeface="Source Sans Pro Light" panose="020B0403030403020204" pitchFamily="34" charset="0"/>
              </a:rPr>
              <a:t>. </a:t>
            </a:r>
            <a:r>
              <a:rPr lang="en-US" b="1" i="0" u="none" strike="noStrike" dirty="0">
                <a:solidFill>
                  <a:srgbClr val="38567B"/>
                </a:solidFill>
                <a:effectLst/>
                <a:latin typeface="Source Sans Pro Light" panose="020B0403030403020204" pitchFamily="34" charset="0"/>
              </a:rPr>
              <a:t>Item 1</a:t>
            </a:r>
            <a:endParaRPr lang="en-US" b="0" i="0" dirty="0">
              <a:solidFill>
                <a:srgbClr val="000000"/>
              </a:solidFill>
              <a:effectLst/>
              <a:latin typeface="Segoe UI" panose="020B0502040204020203" pitchFamily="34" charset="0"/>
            </a:endParaRPr>
          </a:p>
          <a:p>
            <a:pPr rtl="0" fontAlgn="base"/>
            <a:r>
              <a:rPr lang="en-US" b="1" i="0" u="none" strike="noStrike" dirty="0">
                <a:solidFill>
                  <a:srgbClr val="38567B"/>
                </a:solidFill>
                <a:effectLst/>
                <a:latin typeface="Source Sans Pro Light" panose="020B0403030403020204" pitchFamily="34" charset="0"/>
              </a:rPr>
              <a:t>  2</a:t>
            </a:r>
            <a:r>
              <a:rPr lang="en-US" b="1" i="0" u="none" strike="noStrike" dirty="0">
                <a:solidFill>
                  <a:srgbClr val="699BC5"/>
                </a:solidFill>
                <a:effectLst/>
                <a:latin typeface="Source Sans Pro Light" panose="020B0403030403020204" pitchFamily="34" charset="0"/>
              </a:rPr>
              <a:t>. </a:t>
            </a:r>
            <a:r>
              <a:rPr lang="en-US" b="1" i="0" u="none" strike="noStrike" dirty="0">
                <a:solidFill>
                  <a:srgbClr val="38567B"/>
                </a:solidFill>
                <a:effectLst/>
                <a:latin typeface="Source Sans Pro Light" panose="020B0403030403020204" pitchFamily="34" charset="0"/>
              </a:rPr>
              <a:t>Item 2</a:t>
            </a:r>
            <a:endParaRPr lang="en-US" b="0" i="0" dirty="0">
              <a:solidFill>
                <a:srgbClr val="000000"/>
              </a:solidFill>
              <a:effectLst/>
              <a:latin typeface="Segoe UI" panose="020B0502040204020203" pitchFamily="34" charset="0"/>
            </a:endParaRPr>
          </a:p>
          <a:p>
            <a:pPr rtl="0" fontAlgn="base"/>
            <a:r>
              <a:rPr lang="en-US" b="1" i="0" u="none" strike="noStrike" dirty="0">
                <a:solidFill>
                  <a:srgbClr val="38567B"/>
                </a:solidFill>
                <a:effectLst/>
                <a:latin typeface="Source Sans Pro Light" panose="020B0403030403020204" pitchFamily="34" charset="0"/>
              </a:rPr>
              <a:t>  3</a:t>
            </a:r>
            <a:r>
              <a:rPr lang="en-US" b="1" i="0" u="none" strike="noStrike" dirty="0">
                <a:solidFill>
                  <a:srgbClr val="699BC5"/>
                </a:solidFill>
                <a:effectLst/>
                <a:latin typeface="Source Sans Pro Light" panose="020B0403030403020204" pitchFamily="34" charset="0"/>
              </a:rPr>
              <a:t>. </a:t>
            </a:r>
            <a:r>
              <a:rPr lang="en-US" b="1" i="0" u="none" strike="noStrike" dirty="0">
                <a:solidFill>
                  <a:srgbClr val="38567B"/>
                </a:solidFill>
                <a:effectLst/>
                <a:latin typeface="Source Sans Pro Light" panose="020B0403030403020204" pitchFamily="34" charset="0"/>
              </a:rPr>
              <a:t>Item 3</a:t>
            </a:r>
            <a:endParaRPr lang="en-US" b="0" i="0" dirty="0">
              <a:solidFill>
                <a:srgbClr val="000000"/>
              </a:solidFill>
              <a:effectLst/>
              <a:latin typeface="Segoe UI" panose="020B0502040204020203" pitchFamily="34" charset="0"/>
            </a:endParaRPr>
          </a:p>
          <a:p>
            <a:pPr rtl="0" fontAlgn="base"/>
            <a:r>
              <a:rPr lang="en-US" b="1" i="0" u="none" strike="noStrike" dirty="0">
                <a:solidFill>
                  <a:srgbClr val="38567B"/>
                </a:solidFill>
                <a:effectLst/>
                <a:latin typeface="Source Sans Pro Light" panose="020B0403030403020204" pitchFamily="34" charset="0"/>
              </a:rPr>
              <a:t>  4</a:t>
            </a:r>
            <a:r>
              <a:rPr lang="en-US" b="1" i="0" u="none" strike="noStrike" dirty="0">
                <a:solidFill>
                  <a:srgbClr val="699BC5"/>
                </a:solidFill>
                <a:effectLst/>
                <a:latin typeface="Source Sans Pro Light" panose="020B0403030403020204" pitchFamily="34" charset="0"/>
              </a:rPr>
              <a:t>. </a:t>
            </a:r>
            <a:r>
              <a:rPr lang="en-US" b="1" i="0" u="none" strike="noStrike" dirty="0">
                <a:solidFill>
                  <a:srgbClr val="38567B"/>
                </a:solidFill>
                <a:effectLst/>
                <a:latin typeface="Source Sans Pro Light" panose="020B0403030403020204" pitchFamily="34" charset="0"/>
              </a:rPr>
              <a:t>Item 4</a:t>
            </a:r>
            <a:endParaRPr lang="en-US" b="0" i="0" dirty="0">
              <a:solidFill>
                <a:srgbClr val="000000"/>
              </a:solidFill>
              <a:effectLst/>
              <a:latin typeface="Segoe UI" panose="020B0502040204020203" pitchFamily="34" charset="0"/>
            </a:endParaRPr>
          </a:p>
          <a:p>
            <a:pPr rtl="0" fontAlgn="base"/>
            <a:r>
              <a:rPr lang="en-US" b="1" i="0" u="none" strike="noStrike" dirty="0">
                <a:solidFill>
                  <a:srgbClr val="38567B"/>
                </a:solidFill>
                <a:effectLst/>
                <a:latin typeface="Source Sans Pro Light" panose="020B0403030403020204" pitchFamily="34" charset="0"/>
              </a:rPr>
              <a:t>  5</a:t>
            </a:r>
            <a:r>
              <a:rPr lang="en-US" b="1" i="0" u="none" strike="noStrike" dirty="0">
                <a:solidFill>
                  <a:srgbClr val="699BC5"/>
                </a:solidFill>
                <a:effectLst/>
                <a:latin typeface="Source Sans Pro Light" panose="020B0403030403020204" pitchFamily="34" charset="0"/>
              </a:rPr>
              <a:t>. </a:t>
            </a:r>
            <a:r>
              <a:rPr lang="en-US" b="1" i="0" u="none" strike="noStrike" dirty="0">
                <a:solidFill>
                  <a:srgbClr val="38567B"/>
                </a:solidFill>
                <a:effectLst/>
                <a:latin typeface="Source Sans Pro Light" panose="020B0403030403020204" pitchFamily="34" charset="0"/>
              </a:rPr>
              <a:t>Item 5</a:t>
            </a:r>
            <a:endParaRPr lang="en-US" b="0" i="0" dirty="0">
              <a:solidFill>
                <a:srgbClr val="000000"/>
              </a:solidFill>
              <a:effectLst/>
              <a:latin typeface="Segoe UI" panose="020B0502040204020203" pitchFamily="34" charset="0"/>
            </a:endParaRP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lang="en-US" b="1" i="0" u="none" strike="noStrike" dirty="0">
                <a:solidFill>
                  <a:srgbClr val="38567B"/>
                </a:solidFill>
                <a:effectLst/>
                <a:latin typeface="Source Sans Pro Light" panose="020B0403030403020204" pitchFamily="34" charset="0"/>
              </a:rPr>
              <a:t>  6</a:t>
            </a:r>
            <a:r>
              <a:rPr lang="en-US" b="1" i="0" u="none" strike="noStrike" dirty="0">
                <a:solidFill>
                  <a:srgbClr val="699BC5"/>
                </a:solidFill>
                <a:effectLst/>
                <a:latin typeface="Source Sans Pro Light" panose="020B0403030403020204" pitchFamily="34" charset="0"/>
              </a:rPr>
              <a:t>. </a:t>
            </a:r>
            <a:r>
              <a:rPr lang="en-US" b="1" i="0" u="none" strike="noStrike" dirty="0">
                <a:solidFill>
                  <a:srgbClr val="38567B"/>
                </a:solidFill>
                <a:effectLst/>
                <a:latin typeface="Source Sans Pro Light" panose="020B0403030403020204" pitchFamily="34" charset="0"/>
              </a:rPr>
              <a:t>Item 6</a:t>
            </a:r>
            <a:endParaRPr lang="en-US" b="0" i="0" dirty="0">
              <a:solidFill>
                <a:srgbClr val="000000"/>
              </a:solidFill>
              <a:effectLst/>
              <a:latin typeface="Segoe UI" panose="020B0502040204020203" pitchFamily="34" charset="0"/>
            </a:endParaRPr>
          </a:p>
          <a:p>
            <a:pPr rtl="0" fontAlgn="base"/>
            <a:r>
              <a:rPr lang="en-US" b="1" i="0" u="none" strike="noStrike" dirty="0">
                <a:solidFill>
                  <a:srgbClr val="38567B"/>
                </a:solidFill>
                <a:effectLst/>
                <a:latin typeface="Source Sans Pro Light" panose="020B0403030403020204" pitchFamily="34" charset="0"/>
              </a:rPr>
              <a:t>  7</a:t>
            </a:r>
            <a:r>
              <a:rPr lang="en-US" b="1" i="0" u="none" strike="noStrike" dirty="0">
                <a:solidFill>
                  <a:srgbClr val="699BC5"/>
                </a:solidFill>
                <a:effectLst/>
                <a:latin typeface="Source Sans Pro Light" panose="020B0403030403020204" pitchFamily="34" charset="0"/>
              </a:rPr>
              <a:t>. </a:t>
            </a:r>
            <a:r>
              <a:rPr lang="en-US" b="1" i="0" u="none" strike="noStrike" dirty="0">
                <a:solidFill>
                  <a:srgbClr val="38567B"/>
                </a:solidFill>
                <a:effectLst/>
                <a:latin typeface="Source Sans Pro Light" panose="020B0403030403020204" pitchFamily="34" charset="0"/>
              </a:rPr>
              <a:t>Item 7</a:t>
            </a: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lang="en-US" b="1" i="0" u="none" strike="noStrike" dirty="0">
                <a:solidFill>
                  <a:srgbClr val="38567B"/>
                </a:solidFill>
                <a:effectLst/>
                <a:latin typeface="Source Sans Pro Light" panose="020B0403030403020204" pitchFamily="34" charset="0"/>
              </a:rPr>
              <a:t>  8</a:t>
            </a:r>
            <a:r>
              <a:rPr lang="en-US" b="1" i="0" u="none" strike="noStrike" dirty="0">
                <a:solidFill>
                  <a:srgbClr val="699BC5"/>
                </a:solidFill>
                <a:effectLst/>
                <a:latin typeface="Source Sans Pro Light" panose="020B0403030403020204" pitchFamily="34" charset="0"/>
              </a:rPr>
              <a:t>. </a:t>
            </a:r>
            <a:r>
              <a:rPr lang="en-US" b="1" i="0" u="none" strike="noStrike" dirty="0">
                <a:solidFill>
                  <a:srgbClr val="38567B"/>
                </a:solidFill>
                <a:effectLst/>
                <a:latin typeface="Source Sans Pro Light" panose="020B0403030403020204" pitchFamily="34" charset="0"/>
              </a:rPr>
              <a:t>Item 8</a:t>
            </a: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lang="en-US" b="1" i="0" u="none" strike="noStrike" dirty="0">
                <a:solidFill>
                  <a:srgbClr val="38567B"/>
                </a:solidFill>
                <a:effectLst/>
                <a:latin typeface="Source Sans Pro Light" panose="020B0403030403020204" pitchFamily="34" charset="0"/>
              </a:rPr>
              <a:t>  9</a:t>
            </a:r>
            <a:r>
              <a:rPr lang="en-US" b="1" i="0" u="none" strike="noStrike" dirty="0">
                <a:solidFill>
                  <a:srgbClr val="699BC5"/>
                </a:solidFill>
                <a:effectLst/>
                <a:latin typeface="Source Sans Pro Light" panose="020B0403030403020204" pitchFamily="34" charset="0"/>
              </a:rPr>
              <a:t>. </a:t>
            </a:r>
            <a:r>
              <a:rPr lang="en-US" b="1" i="0" u="none" strike="noStrike" dirty="0">
                <a:solidFill>
                  <a:srgbClr val="38567B"/>
                </a:solidFill>
                <a:effectLst/>
                <a:latin typeface="Source Sans Pro Light" panose="020B0403030403020204" pitchFamily="34" charset="0"/>
              </a:rPr>
              <a:t>Item 9</a:t>
            </a:r>
            <a:endParaRPr lang="en-US" b="0" i="0" dirty="0">
              <a:solidFill>
                <a:srgbClr val="000000"/>
              </a:solidFill>
              <a:effectLst/>
              <a:latin typeface="Segoe UI" panose="020B0502040204020203" pitchFamily="34" charset="0"/>
            </a:endParaRP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lang="en-US" b="1" i="0" u="none" strike="noStrike" dirty="0">
                <a:solidFill>
                  <a:srgbClr val="38567B"/>
                </a:solidFill>
                <a:effectLst/>
                <a:latin typeface="Source Sans Pro Light" panose="020B0403030403020204" pitchFamily="34" charset="0"/>
              </a:rPr>
              <a:t>10</a:t>
            </a:r>
            <a:r>
              <a:rPr lang="en-US" b="1" i="0" u="none" strike="noStrike" dirty="0">
                <a:solidFill>
                  <a:srgbClr val="699BC5"/>
                </a:solidFill>
                <a:effectLst/>
                <a:latin typeface="Source Sans Pro Light" panose="020B0403030403020204" pitchFamily="34" charset="0"/>
              </a:rPr>
              <a:t>. </a:t>
            </a:r>
            <a:r>
              <a:rPr lang="en-US" b="1" i="0" u="none" strike="noStrike" dirty="0">
                <a:solidFill>
                  <a:srgbClr val="38567B"/>
                </a:solidFill>
                <a:effectLst/>
                <a:latin typeface="Source Sans Pro Light" panose="020B0403030403020204" pitchFamily="34" charset="0"/>
              </a:rPr>
              <a:t>Item 10</a:t>
            </a:r>
            <a:endParaRPr lang="en-US" b="0" i="0" dirty="0">
              <a:solidFill>
                <a:srgbClr val="000000"/>
              </a:solidFill>
              <a:effectLst/>
              <a:latin typeface="Segoe UI" panose="020B0502040204020203" pitchFamily="34" charset="0"/>
            </a:endParaRP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lang="en-US" b="1" i="0" u="none" strike="noStrike" dirty="0">
                <a:solidFill>
                  <a:srgbClr val="38567B"/>
                </a:solidFill>
                <a:effectLst/>
                <a:latin typeface="Source Sans Pro Light" panose="020B0403030403020204" pitchFamily="34" charset="0"/>
              </a:rPr>
              <a:t>11</a:t>
            </a:r>
            <a:r>
              <a:rPr lang="en-US" b="1" i="0" u="none" strike="noStrike" dirty="0">
                <a:solidFill>
                  <a:srgbClr val="699BC5"/>
                </a:solidFill>
                <a:effectLst/>
                <a:latin typeface="Source Sans Pro Light" panose="020B0403030403020204" pitchFamily="34" charset="0"/>
              </a:rPr>
              <a:t>. </a:t>
            </a:r>
            <a:r>
              <a:rPr lang="en-US" b="1" i="0" u="none" strike="noStrike" dirty="0">
                <a:solidFill>
                  <a:srgbClr val="38567B"/>
                </a:solidFill>
                <a:effectLst/>
                <a:latin typeface="Source Sans Pro Light" panose="020B0403030403020204" pitchFamily="34" charset="0"/>
              </a:rPr>
              <a:t>Item 11</a:t>
            </a:r>
            <a:endParaRPr lang="en-US" b="0" i="0" dirty="0">
              <a:solidFill>
                <a:srgbClr val="000000"/>
              </a:solidFill>
              <a:effectLst/>
              <a:latin typeface="Segoe UI" panose="020B0502040204020203" pitchFamily="34" charset="0"/>
            </a:endParaRPr>
          </a:p>
        </p:txBody>
      </p:sp>
      <p:sp>
        <p:nvSpPr>
          <p:cNvPr id="11" name="TextBox 10">
            <a:extLst>
              <a:ext uri="{FF2B5EF4-FFF2-40B4-BE49-F238E27FC236}">
                <a16:creationId xmlns:a16="http://schemas.microsoft.com/office/drawing/2014/main" id="{75097019-9230-70BF-312C-16B8D50FC0D6}"/>
              </a:ext>
            </a:extLst>
          </p:cNvPr>
          <p:cNvSpPr txBox="1"/>
          <p:nvPr/>
        </p:nvSpPr>
        <p:spPr>
          <a:xfrm>
            <a:off x="455908" y="463296"/>
            <a:ext cx="2714012" cy="1600438"/>
          </a:xfrm>
          <a:prstGeom prst="rect">
            <a:avLst/>
          </a:prstGeom>
          <a:noFill/>
        </p:spPr>
        <p:txBody>
          <a:bodyPr wrap="square" rtlCol="0">
            <a:spAutoFit/>
          </a:bodyPr>
          <a:lstStyle/>
          <a:p>
            <a:pPr lvl="0">
              <a:lnSpc>
                <a:spcPct val="100000"/>
              </a:lnSpc>
            </a:pPr>
            <a:r>
              <a:rPr lang="en-US" sz="4000" b="0" i="0" u="none" strike="noStrike" dirty="0">
                <a:solidFill>
                  <a:srgbClr val="FFFFFF"/>
                </a:solidFill>
                <a:effectLst/>
                <a:latin typeface="+mj-lt"/>
                <a:ea typeface="Source Sans Pro" panose="020B0503030403020204" pitchFamily="34" charset="0"/>
              </a:rPr>
              <a:t>Table of </a:t>
            </a:r>
            <a:r>
              <a:rPr lang="en-US" sz="4000" b="0" i="0" dirty="0">
                <a:solidFill>
                  <a:srgbClr val="000000"/>
                </a:solidFill>
                <a:effectLst/>
                <a:latin typeface="+mj-lt"/>
                <a:ea typeface="Source Sans Pro" panose="020B0503030403020204" pitchFamily="34" charset="0"/>
              </a:rPr>
              <a:t>​</a:t>
            </a:r>
            <a:br>
              <a:rPr lang="en-US" sz="4000" b="0" i="0" dirty="0">
                <a:solidFill>
                  <a:srgbClr val="000000"/>
                </a:solidFill>
                <a:effectLst/>
                <a:latin typeface="+mj-lt"/>
                <a:ea typeface="Source Sans Pro" panose="020B0503030403020204" pitchFamily="34" charset="0"/>
              </a:rPr>
            </a:br>
            <a:r>
              <a:rPr lang="en-US" sz="4000" b="0" i="0" u="none" strike="noStrike" dirty="0">
                <a:solidFill>
                  <a:srgbClr val="FFFFFF"/>
                </a:solidFill>
                <a:effectLst/>
                <a:latin typeface="+mj-lt"/>
                <a:ea typeface="Source Sans Pro" panose="020B0503030403020204" pitchFamily="34" charset="0"/>
              </a:rPr>
              <a:t>Contents</a:t>
            </a:r>
            <a:endParaRPr lang="en-US" sz="4000" dirty="0">
              <a:latin typeface="+mj-lt"/>
              <a:ea typeface="Source Sans Pro" panose="020B0503030403020204" pitchFamily="34" charset="0"/>
            </a:endParaRPr>
          </a:p>
          <a:p>
            <a:endParaRPr lang="en-US" dirty="0"/>
          </a:p>
        </p:txBody>
      </p:sp>
    </p:spTree>
    <p:extLst>
      <p:ext uri="{BB962C8B-B14F-4D97-AF65-F5344CB8AC3E}">
        <p14:creationId xmlns:p14="http://schemas.microsoft.com/office/powerpoint/2010/main" val="37232230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KS_Grey backgroun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0B80B75-BF52-41D0-9A05-36FA353A1C81}"/>
              </a:ext>
            </a:extLst>
          </p:cNvPr>
          <p:cNvSpPr txBox="1"/>
          <p:nvPr/>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7" name="Title Placeholder 1">
            <a:extLst>
              <a:ext uri="{FF2B5EF4-FFF2-40B4-BE49-F238E27FC236}">
                <a16:creationId xmlns:a16="http://schemas.microsoft.com/office/drawing/2014/main" id="{B1F7BCAD-F9BB-4661-8B25-69B8AD1C3BDE}"/>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9">
                <a:solidFill>
                  <a:srgbClr val="004876"/>
                </a:solidFill>
                <a:latin typeface="+mj-lt"/>
              </a:defRPr>
            </a:lvl1pPr>
          </a:lstStyle>
          <a:p>
            <a:r>
              <a:rPr lang="en-US" dirty="0"/>
              <a:t>Title</a:t>
            </a:r>
          </a:p>
        </p:txBody>
      </p:sp>
      <p:sp>
        <p:nvSpPr>
          <p:cNvPr id="9" name="Rectangle 8">
            <a:extLst>
              <a:ext uri="{FF2B5EF4-FFF2-40B4-BE49-F238E27FC236}">
                <a16:creationId xmlns:a16="http://schemas.microsoft.com/office/drawing/2014/main" id="{3BF23A65-4F75-414D-8D80-2602FC20EABB}"/>
              </a:ext>
            </a:extLst>
          </p:cNvPr>
          <p:cNvSpPr/>
          <p:nvPr/>
        </p:nvSpPr>
        <p:spPr>
          <a:xfrm>
            <a:off x="3"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 Placeholder 19">
            <a:extLst>
              <a:ext uri="{FF2B5EF4-FFF2-40B4-BE49-F238E27FC236}">
                <a16:creationId xmlns:a16="http://schemas.microsoft.com/office/drawing/2014/main" id="{782AC7E2-FD97-6B49-A5E0-29FA4337BD64}"/>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8" name="Text Placeholder 13">
            <a:extLst>
              <a:ext uri="{FF2B5EF4-FFF2-40B4-BE49-F238E27FC236}">
                <a16:creationId xmlns:a16="http://schemas.microsoft.com/office/drawing/2014/main" id="{2029948F-9842-4214-B4A2-549D9335FC9F}"/>
              </a:ext>
            </a:extLst>
          </p:cNvPr>
          <p:cNvSpPr>
            <a:spLocks noGrp="1"/>
          </p:cNvSpPr>
          <p:nvPr>
            <p:ph type="body" sz="quarter" idx="12" hasCustomPrompt="1"/>
          </p:nvPr>
        </p:nvSpPr>
        <p:spPr>
          <a:xfrm>
            <a:off x="552099" y="1328738"/>
            <a:ext cx="10515599" cy="4505326"/>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Tree>
    <p:extLst>
      <p:ext uri="{BB962C8B-B14F-4D97-AF65-F5344CB8AC3E}">
        <p14:creationId xmlns:p14="http://schemas.microsoft.com/office/powerpoint/2010/main" val="33274698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KS 1 List Card Layou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0B80B75-BF52-41D0-9A05-36FA353A1C81}"/>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7" name="Title Placeholder 1">
            <a:extLst>
              <a:ext uri="{FF2B5EF4-FFF2-40B4-BE49-F238E27FC236}">
                <a16:creationId xmlns:a16="http://schemas.microsoft.com/office/drawing/2014/main" id="{B1F7BCAD-F9BB-4661-8B25-69B8AD1C3BDE}"/>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dirty="0"/>
              <a:t>Title</a:t>
            </a:r>
          </a:p>
        </p:txBody>
      </p:sp>
      <p:sp>
        <p:nvSpPr>
          <p:cNvPr id="9" name="Rectangle 8">
            <a:extLst>
              <a:ext uri="{FF2B5EF4-FFF2-40B4-BE49-F238E27FC236}">
                <a16:creationId xmlns:a16="http://schemas.microsoft.com/office/drawing/2014/main" id="{3BF23A65-4F75-414D-8D80-2602FC20EABB}"/>
              </a:ext>
            </a:extLst>
          </p:cNvPr>
          <p:cNvSpPr/>
          <p:nvPr/>
        </p:nvSpPr>
        <p:spPr>
          <a:xfrm>
            <a:off x="2"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5E4FF89-FFCA-421A-8CF6-B82843A6DB5A}"/>
              </a:ext>
            </a:extLst>
          </p:cNvPr>
          <p:cNvSpPr/>
          <p:nvPr/>
        </p:nvSpPr>
        <p:spPr>
          <a:xfrm>
            <a:off x="647700" y="1302719"/>
            <a:ext cx="5029200" cy="4294692"/>
          </a:xfrm>
          <a:prstGeom prst="rect">
            <a:avLst/>
          </a:prstGeom>
          <a:solidFill>
            <a:schemeClr val="bg1"/>
          </a:solidFill>
          <a:ln>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lvl="0">
              <a:defRPr/>
            </a:pPr>
            <a:endParaRPr lang="en-US" sz="1400">
              <a:solidFill>
                <a:schemeClr val="tx1">
                  <a:lumMod val="65000"/>
                  <a:lumOff val="35000"/>
                </a:schemeClr>
              </a:solidFill>
              <a:latin typeface="Source Sans Pro" panose="020B0503030403020204" pitchFamily="34" charset="0"/>
              <a:ea typeface="Roboto" panose="02000000000000000000" pitchFamily="2" charset="0"/>
              <a:cs typeface="Roboto" panose="02000000000000000000" pitchFamily="2" charset="0"/>
            </a:endParaRPr>
          </a:p>
        </p:txBody>
      </p:sp>
      <p:sp>
        <p:nvSpPr>
          <p:cNvPr id="11" name="Text Placeholder 13">
            <a:extLst>
              <a:ext uri="{FF2B5EF4-FFF2-40B4-BE49-F238E27FC236}">
                <a16:creationId xmlns:a16="http://schemas.microsoft.com/office/drawing/2014/main" id="{1AE99AB6-2DD3-4045-92BE-D74C67E92C12}"/>
              </a:ext>
            </a:extLst>
          </p:cNvPr>
          <p:cNvSpPr>
            <a:spLocks noGrp="1"/>
          </p:cNvSpPr>
          <p:nvPr>
            <p:ph type="body" sz="quarter" idx="12" hasCustomPrompt="1"/>
          </p:nvPr>
        </p:nvSpPr>
        <p:spPr>
          <a:xfrm>
            <a:off x="887525" y="2198077"/>
            <a:ext cx="4481644" cy="3177198"/>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12" name="Text Placeholder 2">
            <a:extLst>
              <a:ext uri="{FF2B5EF4-FFF2-40B4-BE49-F238E27FC236}">
                <a16:creationId xmlns:a16="http://schemas.microsoft.com/office/drawing/2014/main" id="{B369730A-BDE0-42C1-83C0-D6218291B5B2}"/>
              </a:ext>
            </a:extLst>
          </p:cNvPr>
          <p:cNvSpPr>
            <a:spLocks noGrp="1"/>
          </p:cNvSpPr>
          <p:nvPr>
            <p:ph type="body" sz="quarter" idx="13" hasCustomPrompt="1"/>
          </p:nvPr>
        </p:nvSpPr>
        <p:spPr>
          <a:xfrm>
            <a:off x="891576"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13" name="Text Placeholder 2">
            <a:extLst>
              <a:ext uri="{FF2B5EF4-FFF2-40B4-BE49-F238E27FC236}">
                <a16:creationId xmlns:a16="http://schemas.microsoft.com/office/drawing/2014/main" id="{98F632C9-B1E8-4B0C-ADD5-788543845248}"/>
              </a:ext>
            </a:extLst>
          </p:cNvPr>
          <p:cNvSpPr>
            <a:spLocks noGrp="1"/>
          </p:cNvSpPr>
          <p:nvPr>
            <p:ph type="body" sz="quarter" idx="14" hasCustomPrompt="1"/>
          </p:nvPr>
        </p:nvSpPr>
        <p:spPr>
          <a:xfrm>
            <a:off x="891576"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4" name="Text Placeholder 19">
            <a:extLst>
              <a:ext uri="{FF2B5EF4-FFF2-40B4-BE49-F238E27FC236}">
                <a16:creationId xmlns:a16="http://schemas.microsoft.com/office/drawing/2014/main" id="{E4920131-66A1-3447-9782-1BBEB8E426FB}"/>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40067930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KS 2 Lists Layout">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F9ED6BF-1CF9-447B-9C57-3F4AFCE4D8D0}"/>
              </a:ext>
            </a:extLst>
          </p:cNvPr>
          <p:cNvSpPr/>
          <p:nvPr/>
        </p:nvSpPr>
        <p:spPr>
          <a:xfrm>
            <a:off x="6096000" y="1112443"/>
            <a:ext cx="6095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B0EAD7A-C09F-4E13-862A-92DE6804B54F}"/>
              </a:ext>
            </a:extLst>
          </p:cNvPr>
          <p:cNvSpPr/>
          <p:nvPr/>
        </p:nvSpPr>
        <p:spPr>
          <a:xfrm>
            <a:off x="2" y="1112444"/>
            <a:ext cx="6095998" cy="5440757"/>
          </a:xfrm>
          <a:prstGeom prst="rect">
            <a:avLst/>
          </a:prstGeom>
          <a:solidFill>
            <a:srgbClr val="F2F2F2">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4A6C52A-9905-4699-BCDF-B708D6D1652E}"/>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8" name="Title Placeholder 1">
            <a:extLst>
              <a:ext uri="{FF2B5EF4-FFF2-40B4-BE49-F238E27FC236}">
                <a16:creationId xmlns:a16="http://schemas.microsoft.com/office/drawing/2014/main" id="{2B640A6B-D499-483E-9A2B-B327C6551AE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dirty="0"/>
              <a:t>Title</a:t>
            </a:r>
          </a:p>
        </p:txBody>
      </p:sp>
      <p:sp>
        <p:nvSpPr>
          <p:cNvPr id="20" name="Text Placeholder 13">
            <a:extLst>
              <a:ext uri="{FF2B5EF4-FFF2-40B4-BE49-F238E27FC236}">
                <a16:creationId xmlns:a16="http://schemas.microsoft.com/office/drawing/2014/main" id="{0D9B3DAA-A3BE-4E62-874A-69EEC9E0248C}"/>
              </a:ext>
            </a:extLst>
          </p:cNvPr>
          <p:cNvSpPr>
            <a:spLocks noGrp="1"/>
          </p:cNvSpPr>
          <p:nvPr>
            <p:ph type="body" sz="quarter" idx="12" hasCustomPrompt="1"/>
          </p:nvPr>
        </p:nvSpPr>
        <p:spPr>
          <a:xfrm>
            <a:off x="998899" y="2198077"/>
            <a:ext cx="3356235" cy="3684522"/>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 name="Text Placeholder 2">
            <a:extLst>
              <a:ext uri="{FF2B5EF4-FFF2-40B4-BE49-F238E27FC236}">
                <a16:creationId xmlns:a16="http://schemas.microsoft.com/office/drawing/2014/main" id="{7A9C8961-C302-45CB-A6C6-F6F6A2D80F11}"/>
              </a:ext>
            </a:extLst>
          </p:cNvPr>
          <p:cNvSpPr>
            <a:spLocks noGrp="1"/>
          </p:cNvSpPr>
          <p:nvPr>
            <p:ph type="body" sz="quarter" idx="13" hasCustomPrompt="1"/>
          </p:nvPr>
        </p:nvSpPr>
        <p:spPr>
          <a:xfrm>
            <a:off x="1002950"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21" name="Text Placeholder 2">
            <a:extLst>
              <a:ext uri="{FF2B5EF4-FFF2-40B4-BE49-F238E27FC236}">
                <a16:creationId xmlns:a16="http://schemas.microsoft.com/office/drawing/2014/main" id="{890A7C1B-E9EC-4FCF-A789-9AE8164A2DB4}"/>
              </a:ext>
            </a:extLst>
          </p:cNvPr>
          <p:cNvSpPr>
            <a:spLocks noGrp="1"/>
          </p:cNvSpPr>
          <p:nvPr>
            <p:ph type="body" sz="quarter" idx="14" hasCustomPrompt="1"/>
          </p:nvPr>
        </p:nvSpPr>
        <p:spPr>
          <a:xfrm>
            <a:off x="1002950"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1" name="Text Placeholder 13">
            <a:extLst>
              <a:ext uri="{FF2B5EF4-FFF2-40B4-BE49-F238E27FC236}">
                <a16:creationId xmlns:a16="http://schemas.microsoft.com/office/drawing/2014/main" id="{850B40D1-E798-441B-AD5B-383D8F5B48E8}"/>
              </a:ext>
            </a:extLst>
          </p:cNvPr>
          <p:cNvSpPr>
            <a:spLocks noGrp="1"/>
          </p:cNvSpPr>
          <p:nvPr>
            <p:ph type="body" sz="quarter" idx="18" hasCustomPrompt="1"/>
          </p:nvPr>
        </p:nvSpPr>
        <p:spPr>
          <a:xfrm>
            <a:off x="7006965" y="2198077"/>
            <a:ext cx="3356235" cy="3684522"/>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2" name="Text Placeholder 2">
            <a:extLst>
              <a:ext uri="{FF2B5EF4-FFF2-40B4-BE49-F238E27FC236}">
                <a16:creationId xmlns:a16="http://schemas.microsoft.com/office/drawing/2014/main" id="{316CB40B-D528-43EE-B588-61A0E963B83C}"/>
              </a:ext>
            </a:extLst>
          </p:cNvPr>
          <p:cNvSpPr>
            <a:spLocks noGrp="1"/>
          </p:cNvSpPr>
          <p:nvPr>
            <p:ph type="body" sz="quarter" idx="19" hasCustomPrompt="1"/>
          </p:nvPr>
        </p:nvSpPr>
        <p:spPr>
          <a:xfrm>
            <a:off x="7011016"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4CF14DAC-5C22-4320-BE24-C364375F880C}"/>
              </a:ext>
            </a:extLst>
          </p:cNvPr>
          <p:cNvSpPr>
            <a:spLocks noGrp="1"/>
          </p:cNvSpPr>
          <p:nvPr>
            <p:ph type="body" sz="quarter" idx="20" hasCustomPrompt="1"/>
          </p:nvPr>
        </p:nvSpPr>
        <p:spPr>
          <a:xfrm>
            <a:off x="7011016"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4" name="Text Placeholder 19">
            <a:extLst>
              <a:ext uri="{FF2B5EF4-FFF2-40B4-BE49-F238E27FC236}">
                <a16:creationId xmlns:a16="http://schemas.microsoft.com/office/drawing/2014/main" id="{E283B219-E23C-574F-A8C4-657709BD978B}"/>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 name="Rectangle 1">
            <a:extLst>
              <a:ext uri="{FF2B5EF4-FFF2-40B4-BE49-F238E27FC236}">
                <a16:creationId xmlns:a16="http://schemas.microsoft.com/office/drawing/2014/main" id="{1EE87BCB-723C-CE4D-761A-E5851F6FD6CE}"/>
              </a:ext>
            </a:extLst>
          </p:cNvPr>
          <p:cNvSpPr/>
          <p:nvPr userDrawn="1"/>
        </p:nvSpPr>
        <p:spPr>
          <a:xfrm>
            <a:off x="6096000" y="1112443"/>
            <a:ext cx="6095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420D0CCD-14F7-37E9-35E9-F84AA696E683}"/>
              </a:ext>
            </a:extLst>
          </p:cNvPr>
          <p:cNvSpPr/>
          <p:nvPr userDrawn="1"/>
        </p:nvSpPr>
        <p:spPr>
          <a:xfrm>
            <a:off x="2" y="1112444"/>
            <a:ext cx="6095998" cy="5440757"/>
          </a:xfrm>
          <a:prstGeom prst="rect">
            <a:avLst/>
          </a:prstGeom>
          <a:solidFill>
            <a:srgbClr val="F2F2F2">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3A50755-006F-901F-7F67-9333A2556A55}"/>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Tree>
    <p:extLst>
      <p:ext uri="{BB962C8B-B14F-4D97-AF65-F5344CB8AC3E}">
        <p14:creationId xmlns:p14="http://schemas.microsoft.com/office/powerpoint/2010/main" val="3168096707"/>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KS 2 Lists Activity Layout">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F9ED6BF-1CF9-447B-9C57-3F4AFCE4D8D0}"/>
              </a:ext>
            </a:extLst>
          </p:cNvPr>
          <p:cNvSpPr/>
          <p:nvPr/>
        </p:nvSpPr>
        <p:spPr>
          <a:xfrm>
            <a:off x="6096000" y="1112443"/>
            <a:ext cx="6095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B0EAD7A-C09F-4E13-862A-92DE6804B54F}"/>
              </a:ext>
            </a:extLst>
          </p:cNvPr>
          <p:cNvSpPr/>
          <p:nvPr/>
        </p:nvSpPr>
        <p:spPr>
          <a:xfrm>
            <a:off x="2" y="1112444"/>
            <a:ext cx="6095998" cy="5440757"/>
          </a:xfrm>
          <a:prstGeom prst="rect">
            <a:avLst/>
          </a:prstGeom>
          <a:solidFill>
            <a:srgbClr val="F2F2F2">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4A6C52A-9905-4699-BCDF-B708D6D1652E}"/>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8" name="Title Placeholder 1">
            <a:extLst>
              <a:ext uri="{FF2B5EF4-FFF2-40B4-BE49-F238E27FC236}">
                <a16:creationId xmlns:a16="http://schemas.microsoft.com/office/drawing/2014/main" id="{2B640A6B-D499-483E-9A2B-B327C6551AE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dirty="0"/>
              <a:t>Title</a:t>
            </a:r>
          </a:p>
        </p:txBody>
      </p:sp>
      <p:sp>
        <p:nvSpPr>
          <p:cNvPr id="20" name="Text Placeholder 13">
            <a:extLst>
              <a:ext uri="{FF2B5EF4-FFF2-40B4-BE49-F238E27FC236}">
                <a16:creationId xmlns:a16="http://schemas.microsoft.com/office/drawing/2014/main" id="{0D9B3DAA-A3BE-4E62-874A-69EEC9E0248C}"/>
              </a:ext>
            </a:extLst>
          </p:cNvPr>
          <p:cNvSpPr>
            <a:spLocks noGrp="1"/>
          </p:cNvSpPr>
          <p:nvPr>
            <p:ph type="body" sz="quarter" idx="12" hasCustomPrompt="1"/>
          </p:nvPr>
        </p:nvSpPr>
        <p:spPr>
          <a:xfrm>
            <a:off x="552099" y="2198077"/>
            <a:ext cx="3803035" cy="3684522"/>
          </a:xfrm>
        </p:spPr>
        <p:txBody>
          <a:bodyPr anchor="t">
            <a:normAutofit/>
          </a:bodyPr>
          <a:lstStyle>
            <a:lvl1pPr marL="285750" indent="-285750">
              <a:buFont typeface="Arial" panose="020B0604020202020204" pitchFamily="34" charset="0"/>
              <a:buChar char="•"/>
              <a:defRPr sz="1600">
                <a:solidFill>
                  <a:srgbClr val="004876"/>
                </a:solidFill>
                <a:latin typeface="+mn-lt"/>
              </a:defRPr>
            </a:lvl1pPr>
          </a:lstStyle>
          <a:p>
            <a:pPr lvl="0"/>
            <a:r>
              <a:rPr lang="en-US" dirty="0"/>
              <a:t>List item</a:t>
            </a:r>
          </a:p>
          <a:p>
            <a:pPr lvl="0"/>
            <a:r>
              <a:rPr lang="en-US" dirty="0"/>
              <a:t>List item</a:t>
            </a:r>
          </a:p>
          <a:p>
            <a:pPr lvl="0"/>
            <a:r>
              <a:rPr lang="en-US" dirty="0"/>
              <a:t>List item</a:t>
            </a:r>
          </a:p>
          <a:p>
            <a:pPr lvl="0"/>
            <a:r>
              <a:rPr lang="en-US" dirty="0"/>
              <a:t>List item</a:t>
            </a:r>
          </a:p>
          <a:p>
            <a:pPr lvl="0"/>
            <a:endParaRPr lang="en-US" dirty="0"/>
          </a:p>
        </p:txBody>
      </p:sp>
      <p:sp>
        <p:nvSpPr>
          <p:cNvPr id="31" name="Text Placeholder 13">
            <a:extLst>
              <a:ext uri="{FF2B5EF4-FFF2-40B4-BE49-F238E27FC236}">
                <a16:creationId xmlns:a16="http://schemas.microsoft.com/office/drawing/2014/main" id="{850B40D1-E798-441B-AD5B-383D8F5B48E8}"/>
              </a:ext>
            </a:extLst>
          </p:cNvPr>
          <p:cNvSpPr>
            <a:spLocks noGrp="1"/>
          </p:cNvSpPr>
          <p:nvPr>
            <p:ph type="body" sz="quarter" idx="18" hasCustomPrompt="1"/>
          </p:nvPr>
        </p:nvSpPr>
        <p:spPr>
          <a:xfrm>
            <a:off x="6096001" y="2198077"/>
            <a:ext cx="4267200" cy="3684522"/>
          </a:xfrm>
        </p:spPr>
        <p:txBody>
          <a:bodyPr anchor="t">
            <a:normAutofit/>
          </a:bodyPr>
          <a:lstStyle>
            <a:lvl1pPr marL="285750" indent="-285750">
              <a:buFont typeface="Arial" panose="020B0604020202020204" pitchFamily="34" charset="0"/>
              <a:buChar char="•"/>
              <a:defRPr sz="1600">
                <a:solidFill>
                  <a:srgbClr val="004876"/>
                </a:solidFill>
                <a:latin typeface="+mn-lt"/>
              </a:defRPr>
            </a:lvl1pPr>
          </a:lstStyle>
          <a:p>
            <a:pPr lvl="0"/>
            <a:r>
              <a:rPr lang="en-US" dirty="0"/>
              <a:t>List item</a:t>
            </a:r>
          </a:p>
          <a:p>
            <a:pPr lvl="0"/>
            <a:r>
              <a:rPr lang="en-US" dirty="0"/>
              <a:t>List item</a:t>
            </a:r>
          </a:p>
          <a:p>
            <a:pPr lvl="0"/>
            <a:r>
              <a:rPr lang="en-US" dirty="0"/>
              <a:t>List item</a:t>
            </a:r>
          </a:p>
          <a:p>
            <a:pPr lvl="0"/>
            <a:r>
              <a:rPr lang="en-US" dirty="0"/>
              <a:t>List item</a:t>
            </a:r>
          </a:p>
          <a:p>
            <a:pPr lvl="0"/>
            <a:endParaRPr lang="en-US" dirty="0"/>
          </a:p>
        </p:txBody>
      </p:sp>
      <p:sp>
        <p:nvSpPr>
          <p:cNvPr id="14" name="Text Placeholder 19">
            <a:extLst>
              <a:ext uri="{FF2B5EF4-FFF2-40B4-BE49-F238E27FC236}">
                <a16:creationId xmlns:a16="http://schemas.microsoft.com/office/drawing/2014/main" id="{E283B219-E23C-574F-A8C4-657709BD978B}"/>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pic>
        <p:nvPicPr>
          <p:cNvPr id="15" name="Graphic 14">
            <a:extLst>
              <a:ext uri="{FF2B5EF4-FFF2-40B4-BE49-F238E27FC236}">
                <a16:creationId xmlns:a16="http://schemas.microsoft.com/office/drawing/2014/main" id="{CDB65B57-6200-DD42-AA9A-32F93EA79F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5080" y="777239"/>
            <a:ext cx="274320" cy="274320"/>
          </a:xfrm>
          <a:prstGeom prst="rect">
            <a:avLst/>
          </a:prstGeom>
        </p:spPr>
      </p:pic>
      <p:sp>
        <p:nvSpPr>
          <p:cNvPr id="16" name="Rounded Rectangle 15">
            <a:extLst>
              <a:ext uri="{FF2B5EF4-FFF2-40B4-BE49-F238E27FC236}">
                <a16:creationId xmlns:a16="http://schemas.microsoft.com/office/drawing/2014/main" id="{B0E050EB-318A-1A4B-8B3A-9210A2F8B396}"/>
              </a:ext>
            </a:extLst>
          </p:cNvPr>
          <p:cNvSpPr/>
          <p:nvPr/>
        </p:nvSpPr>
        <p:spPr>
          <a:xfrm>
            <a:off x="9064429" y="733028"/>
            <a:ext cx="2682093" cy="362743"/>
          </a:xfrm>
          <a:prstGeom prst="roundRect">
            <a:avLst>
              <a:gd name="adj" fmla="val 50000"/>
            </a:avLst>
          </a:prstGeom>
          <a:noFill/>
          <a:ln>
            <a:solidFill>
              <a:srgbClr val="7B9D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9">
            <a:extLst>
              <a:ext uri="{FF2B5EF4-FFF2-40B4-BE49-F238E27FC236}">
                <a16:creationId xmlns:a16="http://schemas.microsoft.com/office/drawing/2014/main" id="{3C4A35BA-8BE3-6142-AAFE-A718780D1FFA}"/>
              </a:ext>
            </a:extLst>
          </p:cNvPr>
          <p:cNvSpPr txBox="1">
            <a:spLocks/>
          </p:cNvSpPr>
          <p:nvPr/>
        </p:nvSpPr>
        <p:spPr>
          <a:xfrm>
            <a:off x="9064430" y="785018"/>
            <a:ext cx="1129673" cy="25876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7B9D6A"/>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ACTIVITY</a:t>
            </a:r>
          </a:p>
        </p:txBody>
      </p:sp>
      <p:sp>
        <p:nvSpPr>
          <p:cNvPr id="22" name="Text Placeholder 9">
            <a:extLst>
              <a:ext uri="{FF2B5EF4-FFF2-40B4-BE49-F238E27FC236}">
                <a16:creationId xmlns:a16="http://schemas.microsoft.com/office/drawing/2014/main" id="{A2D38FB3-3F0F-654F-982B-5B02788E2269}"/>
              </a:ext>
            </a:extLst>
          </p:cNvPr>
          <p:cNvSpPr txBox="1">
            <a:spLocks/>
          </p:cNvSpPr>
          <p:nvPr/>
        </p:nvSpPr>
        <p:spPr>
          <a:xfrm>
            <a:off x="10327809" y="785018"/>
            <a:ext cx="612528" cy="25876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7B9D6A"/>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tx1">
                    <a:lumMod val="85000"/>
                    <a:lumOff val="15000"/>
                  </a:schemeClr>
                </a:solidFill>
                <a:latin typeface="+mn-lt"/>
              </a:rPr>
              <a:t>TIME:</a:t>
            </a:r>
          </a:p>
        </p:txBody>
      </p:sp>
      <p:sp>
        <p:nvSpPr>
          <p:cNvPr id="4" name="Text Placeholder 3">
            <a:extLst>
              <a:ext uri="{FF2B5EF4-FFF2-40B4-BE49-F238E27FC236}">
                <a16:creationId xmlns:a16="http://schemas.microsoft.com/office/drawing/2014/main" id="{643CF90F-7A86-5647-A6D9-2024F3A890EB}"/>
              </a:ext>
            </a:extLst>
          </p:cNvPr>
          <p:cNvSpPr>
            <a:spLocks noGrp="1"/>
          </p:cNvSpPr>
          <p:nvPr>
            <p:ph type="body" sz="quarter" idx="20" hasCustomPrompt="1"/>
          </p:nvPr>
        </p:nvSpPr>
        <p:spPr>
          <a:xfrm>
            <a:off x="10789414" y="777875"/>
            <a:ext cx="724445" cy="265113"/>
          </a:xfr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dirty="0"/>
              <a:t>XX MIN</a:t>
            </a:r>
          </a:p>
        </p:txBody>
      </p:sp>
      <p:sp>
        <p:nvSpPr>
          <p:cNvPr id="6" name="TextBox 5">
            <a:extLst>
              <a:ext uri="{FF2B5EF4-FFF2-40B4-BE49-F238E27FC236}">
                <a16:creationId xmlns:a16="http://schemas.microsoft.com/office/drawing/2014/main" id="{BFA970E3-DC2A-264E-9C1D-EC9D51CC0549}"/>
              </a:ext>
            </a:extLst>
          </p:cNvPr>
          <p:cNvSpPr txBox="1"/>
          <p:nvPr/>
        </p:nvSpPr>
        <p:spPr>
          <a:xfrm>
            <a:off x="6095999" y="1751802"/>
            <a:ext cx="26052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4876"/>
                </a:solidFill>
                <a:latin typeface="+mj-lt"/>
              </a:rPr>
              <a:t>Our Acceptance Criteria:</a:t>
            </a:r>
          </a:p>
        </p:txBody>
      </p:sp>
    </p:spTree>
    <p:extLst>
      <p:ext uri="{BB962C8B-B14F-4D97-AF65-F5344CB8AC3E}">
        <p14:creationId xmlns:p14="http://schemas.microsoft.com/office/powerpoint/2010/main" val="938988898"/>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KS 3 Lists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0EAD7A-C09F-4E13-862A-92DE6804B54F}"/>
              </a:ext>
            </a:extLst>
          </p:cNvPr>
          <p:cNvSpPr/>
          <p:nvPr/>
        </p:nvSpPr>
        <p:spPr>
          <a:xfrm>
            <a:off x="2"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23B4F3F-D801-4D97-8F62-0F907053F9AE}"/>
              </a:ext>
            </a:extLst>
          </p:cNvPr>
          <p:cNvSpPr/>
          <p:nvPr/>
        </p:nvSpPr>
        <p:spPr>
          <a:xfrm>
            <a:off x="4069178" y="1112446"/>
            <a:ext cx="4053645" cy="5440754"/>
          </a:xfrm>
          <a:prstGeom prst="rect">
            <a:avLst/>
          </a:prstGeom>
          <a:solidFill>
            <a:srgbClr val="D9D9D9">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4A6C52A-9905-4699-BCDF-B708D6D1652E}"/>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8" name="Title Placeholder 1">
            <a:extLst>
              <a:ext uri="{FF2B5EF4-FFF2-40B4-BE49-F238E27FC236}">
                <a16:creationId xmlns:a16="http://schemas.microsoft.com/office/drawing/2014/main" id="{2B640A6B-D499-483E-9A2B-B327C6551AE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dirty="0"/>
              <a:t>Title</a:t>
            </a:r>
          </a:p>
        </p:txBody>
      </p:sp>
      <p:sp>
        <p:nvSpPr>
          <p:cNvPr id="20" name="Text Placeholder 13">
            <a:extLst>
              <a:ext uri="{FF2B5EF4-FFF2-40B4-BE49-F238E27FC236}">
                <a16:creationId xmlns:a16="http://schemas.microsoft.com/office/drawing/2014/main" id="{0D9B3DAA-A3BE-4E62-874A-69EEC9E0248C}"/>
              </a:ext>
            </a:extLst>
          </p:cNvPr>
          <p:cNvSpPr>
            <a:spLocks noGrp="1"/>
          </p:cNvSpPr>
          <p:nvPr>
            <p:ph type="body" sz="quarter" idx="12" hasCustomPrompt="1"/>
          </p:nvPr>
        </p:nvSpPr>
        <p:spPr>
          <a:xfrm>
            <a:off x="336541" y="2198077"/>
            <a:ext cx="3356235" cy="3684522"/>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 name="Text Placeholder 2">
            <a:extLst>
              <a:ext uri="{FF2B5EF4-FFF2-40B4-BE49-F238E27FC236}">
                <a16:creationId xmlns:a16="http://schemas.microsoft.com/office/drawing/2014/main" id="{7A9C8961-C302-45CB-A6C6-F6F6A2D80F11}"/>
              </a:ext>
            </a:extLst>
          </p:cNvPr>
          <p:cNvSpPr>
            <a:spLocks noGrp="1"/>
          </p:cNvSpPr>
          <p:nvPr>
            <p:ph type="body" sz="quarter" idx="13" hasCustomPrompt="1"/>
          </p:nvPr>
        </p:nvSpPr>
        <p:spPr>
          <a:xfrm>
            <a:off x="340592"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21" name="Text Placeholder 2">
            <a:extLst>
              <a:ext uri="{FF2B5EF4-FFF2-40B4-BE49-F238E27FC236}">
                <a16:creationId xmlns:a16="http://schemas.microsoft.com/office/drawing/2014/main" id="{890A7C1B-E9EC-4FCF-A789-9AE8164A2DB4}"/>
              </a:ext>
            </a:extLst>
          </p:cNvPr>
          <p:cNvSpPr>
            <a:spLocks noGrp="1"/>
          </p:cNvSpPr>
          <p:nvPr>
            <p:ph type="body" sz="quarter" idx="14" hasCustomPrompt="1"/>
          </p:nvPr>
        </p:nvSpPr>
        <p:spPr>
          <a:xfrm>
            <a:off x="340592"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8" name="Text Placeholder 13">
            <a:extLst>
              <a:ext uri="{FF2B5EF4-FFF2-40B4-BE49-F238E27FC236}">
                <a16:creationId xmlns:a16="http://schemas.microsoft.com/office/drawing/2014/main" id="{08FBDDC9-489D-4CAB-B3BF-4E44EE85FCE9}"/>
              </a:ext>
            </a:extLst>
          </p:cNvPr>
          <p:cNvSpPr>
            <a:spLocks noGrp="1"/>
          </p:cNvSpPr>
          <p:nvPr>
            <p:ph type="body" sz="quarter" idx="15" hasCustomPrompt="1"/>
          </p:nvPr>
        </p:nvSpPr>
        <p:spPr>
          <a:xfrm>
            <a:off x="4457194" y="2198077"/>
            <a:ext cx="3356235" cy="3684522"/>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29" name="Text Placeholder 2">
            <a:extLst>
              <a:ext uri="{FF2B5EF4-FFF2-40B4-BE49-F238E27FC236}">
                <a16:creationId xmlns:a16="http://schemas.microsoft.com/office/drawing/2014/main" id="{3952A338-5639-4E63-8086-538999CD82A3}"/>
              </a:ext>
            </a:extLst>
          </p:cNvPr>
          <p:cNvSpPr>
            <a:spLocks noGrp="1"/>
          </p:cNvSpPr>
          <p:nvPr>
            <p:ph type="body" sz="quarter" idx="16" hasCustomPrompt="1"/>
          </p:nvPr>
        </p:nvSpPr>
        <p:spPr>
          <a:xfrm>
            <a:off x="4461245"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30" name="Text Placeholder 2">
            <a:extLst>
              <a:ext uri="{FF2B5EF4-FFF2-40B4-BE49-F238E27FC236}">
                <a16:creationId xmlns:a16="http://schemas.microsoft.com/office/drawing/2014/main" id="{558BD8FB-27A5-497E-8B95-51CE7B2C9486}"/>
              </a:ext>
            </a:extLst>
          </p:cNvPr>
          <p:cNvSpPr>
            <a:spLocks noGrp="1"/>
          </p:cNvSpPr>
          <p:nvPr>
            <p:ph type="body" sz="quarter" idx="17" hasCustomPrompt="1"/>
          </p:nvPr>
        </p:nvSpPr>
        <p:spPr>
          <a:xfrm>
            <a:off x="4461245"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1" name="Text Placeholder 13">
            <a:extLst>
              <a:ext uri="{FF2B5EF4-FFF2-40B4-BE49-F238E27FC236}">
                <a16:creationId xmlns:a16="http://schemas.microsoft.com/office/drawing/2014/main" id="{850B40D1-E798-441B-AD5B-383D8F5B48E8}"/>
              </a:ext>
            </a:extLst>
          </p:cNvPr>
          <p:cNvSpPr>
            <a:spLocks noGrp="1"/>
          </p:cNvSpPr>
          <p:nvPr>
            <p:ph type="body" sz="quarter" idx="18" hasCustomPrompt="1"/>
          </p:nvPr>
        </p:nvSpPr>
        <p:spPr>
          <a:xfrm>
            <a:off x="8443035" y="2198077"/>
            <a:ext cx="3356235" cy="3684522"/>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2" name="Text Placeholder 2">
            <a:extLst>
              <a:ext uri="{FF2B5EF4-FFF2-40B4-BE49-F238E27FC236}">
                <a16:creationId xmlns:a16="http://schemas.microsoft.com/office/drawing/2014/main" id="{316CB40B-D528-43EE-B588-61A0E963B83C}"/>
              </a:ext>
            </a:extLst>
          </p:cNvPr>
          <p:cNvSpPr>
            <a:spLocks noGrp="1"/>
          </p:cNvSpPr>
          <p:nvPr>
            <p:ph type="body" sz="quarter" idx="19" hasCustomPrompt="1"/>
          </p:nvPr>
        </p:nvSpPr>
        <p:spPr>
          <a:xfrm>
            <a:off x="8447086"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4CF14DAC-5C22-4320-BE24-C364375F880C}"/>
              </a:ext>
            </a:extLst>
          </p:cNvPr>
          <p:cNvSpPr>
            <a:spLocks noGrp="1"/>
          </p:cNvSpPr>
          <p:nvPr>
            <p:ph type="body" sz="quarter" idx="20" hasCustomPrompt="1"/>
          </p:nvPr>
        </p:nvSpPr>
        <p:spPr>
          <a:xfrm>
            <a:off x="8447086"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2" name="Text Placeholder 19">
            <a:extLst>
              <a:ext uri="{FF2B5EF4-FFF2-40B4-BE49-F238E27FC236}">
                <a16:creationId xmlns:a16="http://schemas.microsoft.com/office/drawing/2014/main" id="{1C6A2F0B-7C4A-C041-A032-B6E85C568DB2}"/>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1227371383"/>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estion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66AF1-84BA-4769-A3F8-3A04FEEB4BC6}"/>
              </a:ext>
            </a:extLst>
          </p:cNvPr>
          <p:cNvPicPr>
            <a:picLocks noChangeAspect="1"/>
          </p:cNvPicPr>
          <p:nvPr/>
        </p:nvPicPr>
        <p:blipFill rotWithShape="1">
          <a:blip r:embed="rId2"/>
          <a:srcRect l="-56174" r="38207"/>
          <a:stretch/>
        </p:blipFill>
        <p:spPr>
          <a:xfrm>
            <a:off x="-5555545" y="0"/>
            <a:ext cx="11651545" cy="6858000"/>
          </a:xfrm>
          <a:prstGeom prst="flowChartManualOperation">
            <a:avLst/>
          </a:prstGeom>
          <a:effectLst>
            <a:innerShdw blurRad="444500" dist="317500">
              <a:prstClr val="black">
                <a:alpha val="50000"/>
              </a:prstClr>
            </a:innerShdw>
          </a:effectLst>
        </p:spPr>
      </p:pic>
      <p:grpSp>
        <p:nvGrpSpPr>
          <p:cNvPr id="6" name="Group 5">
            <a:extLst>
              <a:ext uri="{FF2B5EF4-FFF2-40B4-BE49-F238E27FC236}">
                <a16:creationId xmlns:a16="http://schemas.microsoft.com/office/drawing/2014/main" id="{5FBFA6AD-96BC-4E39-A149-7904307018C7}"/>
              </a:ext>
            </a:extLst>
          </p:cNvPr>
          <p:cNvGrpSpPr/>
          <p:nvPr/>
        </p:nvGrpSpPr>
        <p:grpSpPr>
          <a:xfrm>
            <a:off x="5978130" y="2816409"/>
            <a:ext cx="5380726" cy="1507021"/>
            <a:chOff x="1279273" y="2007727"/>
            <a:chExt cx="5380726" cy="1507021"/>
          </a:xfrm>
        </p:grpSpPr>
        <p:sp>
          <p:nvSpPr>
            <p:cNvPr id="7" name="TextBox 6">
              <a:extLst>
                <a:ext uri="{FF2B5EF4-FFF2-40B4-BE49-F238E27FC236}">
                  <a16:creationId xmlns:a16="http://schemas.microsoft.com/office/drawing/2014/main" id="{13DF18B2-351C-4BA0-8347-7288AB813378}"/>
                </a:ext>
              </a:extLst>
            </p:cNvPr>
            <p:cNvSpPr txBox="1"/>
            <p:nvPr/>
          </p:nvSpPr>
          <p:spPr>
            <a:xfrm>
              <a:off x="1279273" y="2007727"/>
              <a:ext cx="3413114" cy="646331"/>
            </a:xfrm>
            <a:prstGeom prst="rect">
              <a:avLst/>
            </a:prstGeom>
            <a:noFill/>
          </p:spPr>
          <p:txBody>
            <a:bodyPr wrap="none" rtlCol="0">
              <a:spAutoFit/>
            </a:bodyPr>
            <a:lstStyle/>
            <a:p>
              <a:r>
                <a:rPr lang="en-US" sz="3600" dirty="0">
                  <a:solidFill>
                    <a:srgbClr val="004876"/>
                  </a:solidFill>
                  <a:latin typeface="Helvetica Neue Thin" panose="020B0403020202020204" pitchFamily="34" charset="0"/>
                  <a:ea typeface="Helvetica Neue Thin" panose="020B0403020202020204" pitchFamily="34" charset="0"/>
                  <a:cs typeface="Roboto Thin" panose="02000000000000000000" pitchFamily="2" charset="0"/>
                </a:rPr>
                <a:t>Do you have any</a:t>
              </a:r>
            </a:p>
          </p:txBody>
        </p:sp>
        <p:sp>
          <p:nvSpPr>
            <p:cNvPr id="8" name="Rectangle 7">
              <a:extLst>
                <a:ext uri="{FF2B5EF4-FFF2-40B4-BE49-F238E27FC236}">
                  <a16:creationId xmlns:a16="http://schemas.microsoft.com/office/drawing/2014/main" id="{7EA4CE44-005B-4AF4-B08A-66A3529FD845}"/>
                </a:ext>
              </a:extLst>
            </p:cNvPr>
            <p:cNvSpPr/>
            <p:nvPr/>
          </p:nvSpPr>
          <p:spPr>
            <a:xfrm>
              <a:off x="3609164" y="2745307"/>
              <a:ext cx="3050835" cy="769441"/>
            </a:xfrm>
            <a:prstGeom prst="rect">
              <a:avLst/>
            </a:prstGeom>
          </p:spPr>
          <p:txBody>
            <a:bodyPr wrap="none">
              <a:spAutoFit/>
            </a:bodyPr>
            <a:lstStyle/>
            <a:p>
              <a:pPr algn="r"/>
              <a:r>
                <a:rPr lang="en-US" sz="440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Questions?</a:t>
              </a:r>
            </a:p>
          </p:txBody>
        </p:sp>
      </p:grpSp>
    </p:spTree>
    <p:extLst>
      <p:ext uri="{BB962C8B-B14F-4D97-AF65-F5344CB8AC3E}">
        <p14:creationId xmlns:p14="http://schemas.microsoft.com/office/powerpoint/2010/main" val="2155253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KS_homework_item_5">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5" name="Text Placeholder 19">
            <a:extLst>
              <a:ext uri="{FF2B5EF4-FFF2-40B4-BE49-F238E27FC236}">
                <a16:creationId xmlns:a16="http://schemas.microsoft.com/office/drawing/2014/main" id="{8BF9C7B8-0023-5D44-897D-46B490C6E10B}"/>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grpSp>
        <p:nvGrpSpPr>
          <p:cNvPr id="6" name="Group 5">
            <a:extLst>
              <a:ext uri="{FF2B5EF4-FFF2-40B4-BE49-F238E27FC236}">
                <a16:creationId xmlns:a16="http://schemas.microsoft.com/office/drawing/2014/main" id="{3D0AB517-9445-3E44-90FB-E20118D9C3B0}"/>
              </a:ext>
            </a:extLst>
          </p:cNvPr>
          <p:cNvGrpSpPr/>
          <p:nvPr/>
        </p:nvGrpSpPr>
        <p:grpSpPr>
          <a:xfrm>
            <a:off x="1077576" y="1243072"/>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srgbClr val="004876"/>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p:nvGrpSpPr>
        <p:grpSpPr>
          <a:xfrm>
            <a:off x="5507054" y="1243072"/>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p:nvGrpSpPr>
        <p:grpSpPr>
          <a:xfrm>
            <a:off x="8907424"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p:nvGrpSpPr>
        <p:grpSpPr>
          <a:xfrm>
            <a:off x="900710" y="1989077"/>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p:nvGrpSpPr>
        <p:grpSpPr>
          <a:xfrm>
            <a:off x="900709" y="2892221"/>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grpSp>
      <p:grpSp>
        <p:nvGrpSpPr>
          <p:cNvPr id="27" name="Group 26">
            <a:extLst>
              <a:ext uri="{FF2B5EF4-FFF2-40B4-BE49-F238E27FC236}">
                <a16:creationId xmlns:a16="http://schemas.microsoft.com/office/drawing/2014/main" id="{BA47BB2F-D6C5-CE47-A23A-D3979B7A25B6}"/>
              </a:ext>
            </a:extLst>
          </p:cNvPr>
          <p:cNvGrpSpPr/>
          <p:nvPr/>
        </p:nvGrpSpPr>
        <p:grpSpPr>
          <a:xfrm>
            <a:off x="900710" y="3795365"/>
            <a:ext cx="10329499" cy="767610"/>
            <a:chOff x="900710" y="4047477"/>
            <a:chExt cx="10329499" cy="767610"/>
          </a:xfrm>
        </p:grpSpPr>
        <p:sp>
          <p:nvSpPr>
            <p:cNvPr id="28" name="Rounded Rectangle 27">
              <a:extLst>
                <a:ext uri="{FF2B5EF4-FFF2-40B4-BE49-F238E27FC236}">
                  <a16:creationId xmlns:a16="http://schemas.microsoft.com/office/drawing/2014/main" id="{15BE4D49-CEA0-5545-9C28-463479AD4945}"/>
                </a:ext>
              </a:extLst>
            </p:cNvPr>
            <p:cNvSpPr/>
            <p:nvPr/>
          </p:nvSpPr>
          <p:spPr>
            <a:xfrm>
              <a:off x="1077576" y="404747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CA38222-B984-564F-9CE0-3C524B8E6354}"/>
                </a:ext>
              </a:extLst>
            </p:cNvPr>
            <p:cNvSpPr/>
            <p:nvPr/>
          </p:nvSpPr>
          <p:spPr>
            <a:xfrm>
              <a:off x="900710" y="417873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3</a:t>
              </a:r>
            </a:p>
          </p:txBody>
        </p:sp>
      </p:grpSp>
      <p:grpSp>
        <p:nvGrpSpPr>
          <p:cNvPr id="33" name="Group 32">
            <a:extLst>
              <a:ext uri="{FF2B5EF4-FFF2-40B4-BE49-F238E27FC236}">
                <a16:creationId xmlns:a16="http://schemas.microsoft.com/office/drawing/2014/main" id="{1FFBF9C0-580F-9D4C-9F0F-38BFA3595E83}"/>
              </a:ext>
            </a:extLst>
          </p:cNvPr>
          <p:cNvGrpSpPr/>
          <p:nvPr/>
        </p:nvGrpSpPr>
        <p:grpSpPr>
          <a:xfrm>
            <a:off x="900710" y="4698510"/>
            <a:ext cx="10329499" cy="767610"/>
            <a:chOff x="900710" y="4864763"/>
            <a:chExt cx="10329499" cy="767610"/>
          </a:xfrm>
        </p:grpSpPr>
        <p:sp>
          <p:nvSpPr>
            <p:cNvPr id="34" name="Rounded Rectangle 33">
              <a:extLst>
                <a:ext uri="{FF2B5EF4-FFF2-40B4-BE49-F238E27FC236}">
                  <a16:creationId xmlns:a16="http://schemas.microsoft.com/office/drawing/2014/main" id="{BCE6B86C-7556-6B43-89FB-A5E6823AEE93}"/>
                </a:ext>
              </a:extLst>
            </p:cNvPr>
            <p:cNvSpPr/>
            <p:nvPr/>
          </p:nvSpPr>
          <p:spPr>
            <a:xfrm>
              <a:off x="1077576" y="4864763"/>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BDFA855-B2F5-254F-B8FB-7B7B12B77C13}"/>
                </a:ext>
              </a:extLst>
            </p:cNvPr>
            <p:cNvSpPr/>
            <p:nvPr/>
          </p:nvSpPr>
          <p:spPr>
            <a:xfrm>
              <a:off x="900710" y="4996016"/>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4</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2"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4" y="1374863"/>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0" y="211975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79" y="2114259"/>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1" y="212331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1" y="300716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0" y="300167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2" y="301073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9" name="Text Placeholder 42">
            <a:extLst>
              <a:ext uri="{FF2B5EF4-FFF2-40B4-BE49-F238E27FC236}">
                <a16:creationId xmlns:a16="http://schemas.microsoft.com/office/drawing/2014/main" id="{E72B40B6-5F5D-6743-ABF8-A2BA1491786C}"/>
              </a:ext>
            </a:extLst>
          </p:cNvPr>
          <p:cNvSpPr>
            <a:spLocks noGrp="1"/>
          </p:cNvSpPr>
          <p:nvPr>
            <p:ph type="body" sz="quarter" idx="17" hasCustomPrompt="1"/>
          </p:nvPr>
        </p:nvSpPr>
        <p:spPr>
          <a:xfrm>
            <a:off x="1720171" y="392071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#3</a:t>
            </a:r>
          </a:p>
        </p:txBody>
      </p:sp>
      <p:sp>
        <p:nvSpPr>
          <p:cNvPr id="50" name="Text Placeholder 42">
            <a:extLst>
              <a:ext uri="{FF2B5EF4-FFF2-40B4-BE49-F238E27FC236}">
                <a16:creationId xmlns:a16="http://schemas.microsoft.com/office/drawing/2014/main" id="{7A35A865-A2E4-4A4B-9C8B-9CF290FBA082}"/>
              </a:ext>
            </a:extLst>
          </p:cNvPr>
          <p:cNvSpPr>
            <a:spLocks noGrp="1"/>
          </p:cNvSpPr>
          <p:nvPr>
            <p:ph type="body" sz="quarter" idx="18" hasCustomPrompt="1"/>
          </p:nvPr>
        </p:nvSpPr>
        <p:spPr>
          <a:xfrm>
            <a:off x="6206700" y="3915227"/>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51" name="Text Placeholder 42">
            <a:extLst>
              <a:ext uri="{FF2B5EF4-FFF2-40B4-BE49-F238E27FC236}">
                <a16:creationId xmlns:a16="http://schemas.microsoft.com/office/drawing/2014/main" id="{355CC38D-F246-D44D-A5EF-A1B7073D2F5F}"/>
              </a:ext>
            </a:extLst>
          </p:cNvPr>
          <p:cNvSpPr>
            <a:spLocks noGrp="1"/>
          </p:cNvSpPr>
          <p:nvPr>
            <p:ph type="body" sz="quarter" idx="19" hasCustomPrompt="1"/>
          </p:nvPr>
        </p:nvSpPr>
        <p:spPr>
          <a:xfrm>
            <a:off x="9684442" y="3924286"/>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2" name="Text Placeholder 42">
            <a:extLst>
              <a:ext uri="{FF2B5EF4-FFF2-40B4-BE49-F238E27FC236}">
                <a16:creationId xmlns:a16="http://schemas.microsoft.com/office/drawing/2014/main" id="{B3951FDB-AEA2-174B-B35D-629E1C01624E}"/>
              </a:ext>
            </a:extLst>
          </p:cNvPr>
          <p:cNvSpPr>
            <a:spLocks noGrp="1"/>
          </p:cNvSpPr>
          <p:nvPr>
            <p:ph type="body" sz="quarter" idx="20" hasCustomPrompt="1"/>
          </p:nvPr>
        </p:nvSpPr>
        <p:spPr>
          <a:xfrm>
            <a:off x="1720171" y="482959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#4</a:t>
            </a:r>
          </a:p>
        </p:txBody>
      </p:sp>
      <p:sp>
        <p:nvSpPr>
          <p:cNvPr id="53" name="Text Placeholder 42">
            <a:extLst>
              <a:ext uri="{FF2B5EF4-FFF2-40B4-BE49-F238E27FC236}">
                <a16:creationId xmlns:a16="http://schemas.microsoft.com/office/drawing/2014/main" id="{5506813E-344D-2945-BA3C-24A7812675B6}"/>
              </a:ext>
            </a:extLst>
          </p:cNvPr>
          <p:cNvSpPr>
            <a:spLocks noGrp="1"/>
          </p:cNvSpPr>
          <p:nvPr>
            <p:ph type="body" sz="quarter" idx="21" hasCustomPrompt="1"/>
          </p:nvPr>
        </p:nvSpPr>
        <p:spPr>
          <a:xfrm>
            <a:off x="6206700" y="482410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54" name="Text Placeholder 42">
            <a:extLst>
              <a:ext uri="{FF2B5EF4-FFF2-40B4-BE49-F238E27FC236}">
                <a16:creationId xmlns:a16="http://schemas.microsoft.com/office/drawing/2014/main" id="{34EBE2A9-FC11-8948-9904-FC31E37A9B99}"/>
              </a:ext>
            </a:extLst>
          </p:cNvPr>
          <p:cNvSpPr>
            <a:spLocks noGrp="1"/>
          </p:cNvSpPr>
          <p:nvPr>
            <p:ph type="body" sz="quarter" idx="22" hasCustomPrompt="1"/>
          </p:nvPr>
        </p:nvSpPr>
        <p:spPr>
          <a:xfrm>
            <a:off x="9684442" y="483316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38567B"/>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2"/>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grpSp>
        <p:nvGrpSpPr>
          <p:cNvPr id="59" name="Group 58">
            <a:extLst>
              <a:ext uri="{FF2B5EF4-FFF2-40B4-BE49-F238E27FC236}">
                <a16:creationId xmlns:a16="http://schemas.microsoft.com/office/drawing/2014/main" id="{828EACDF-1AC8-B847-8480-E1286787F66D}"/>
              </a:ext>
            </a:extLst>
          </p:cNvPr>
          <p:cNvGrpSpPr/>
          <p:nvPr/>
        </p:nvGrpSpPr>
        <p:grpSpPr>
          <a:xfrm>
            <a:off x="900709" y="5591711"/>
            <a:ext cx="10329499" cy="767610"/>
            <a:chOff x="900710" y="4864763"/>
            <a:chExt cx="10329499" cy="767610"/>
          </a:xfrm>
        </p:grpSpPr>
        <p:sp>
          <p:nvSpPr>
            <p:cNvPr id="60" name="Rounded Rectangle 59">
              <a:extLst>
                <a:ext uri="{FF2B5EF4-FFF2-40B4-BE49-F238E27FC236}">
                  <a16:creationId xmlns:a16="http://schemas.microsoft.com/office/drawing/2014/main" id="{883EB598-28A8-214F-AED5-5B52730C5F4D}"/>
                </a:ext>
              </a:extLst>
            </p:cNvPr>
            <p:cNvSpPr/>
            <p:nvPr/>
          </p:nvSpPr>
          <p:spPr>
            <a:xfrm>
              <a:off x="1077576" y="4864763"/>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34E60327-B67A-C24F-8BCA-D2F508B2175E}"/>
                </a:ext>
              </a:extLst>
            </p:cNvPr>
            <p:cNvSpPr/>
            <p:nvPr/>
          </p:nvSpPr>
          <p:spPr>
            <a:xfrm>
              <a:off x="900710" y="4996016"/>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5</a:t>
              </a:r>
            </a:p>
          </p:txBody>
        </p:sp>
      </p:grpSp>
      <p:sp>
        <p:nvSpPr>
          <p:cNvPr id="62" name="Text Placeholder 42">
            <a:extLst>
              <a:ext uri="{FF2B5EF4-FFF2-40B4-BE49-F238E27FC236}">
                <a16:creationId xmlns:a16="http://schemas.microsoft.com/office/drawing/2014/main" id="{DF9EE8C0-2398-7045-BC6E-110D8BBDF6AD}"/>
              </a:ext>
            </a:extLst>
          </p:cNvPr>
          <p:cNvSpPr>
            <a:spLocks noGrp="1"/>
          </p:cNvSpPr>
          <p:nvPr>
            <p:ph type="body" sz="quarter" idx="25" hasCustomPrompt="1"/>
          </p:nvPr>
        </p:nvSpPr>
        <p:spPr>
          <a:xfrm>
            <a:off x="1720170" y="5722793"/>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#5</a:t>
            </a:r>
          </a:p>
        </p:txBody>
      </p:sp>
      <p:sp>
        <p:nvSpPr>
          <p:cNvPr id="63" name="Text Placeholder 42">
            <a:extLst>
              <a:ext uri="{FF2B5EF4-FFF2-40B4-BE49-F238E27FC236}">
                <a16:creationId xmlns:a16="http://schemas.microsoft.com/office/drawing/2014/main" id="{770E290C-BDCA-114E-9360-A25D273AAC50}"/>
              </a:ext>
            </a:extLst>
          </p:cNvPr>
          <p:cNvSpPr>
            <a:spLocks noGrp="1"/>
          </p:cNvSpPr>
          <p:nvPr>
            <p:ph type="body" sz="quarter" idx="26" hasCustomPrompt="1"/>
          </p:nvPr>
        </p:nvSpPr>
        <p:spPr>
          <a:xfrm>
            <a:off x="6206699" y="571730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64" name="Text Placeholder 42">
            <a:extLst>
              <a:ext uri="{FF2B5EF4-FFF2-40B4-BE49-F238E27FC236}">
                <a16:creationId xmlns:a16="http://schemas.microsoft.com/office/drawing/2014/main" id="{F57F7D65-10D2-A049-A5AE-5775D270B376}"/>
              </a:ext>
            </a:extLst>
          </p:cNvPr>
          <p:cNvSpPr>
            <a:spLocks noGrp="1"/>
          </p:cNvSpPr>
          <p:nvPr>
            <p:ph type="body" sz="quarter" idx="27" hasCustomPrompt="1"/>
          </p:nvPr>
        </p:nvSpPr>
        <p:spPr>
          <a:xfrm>
            <a:off x="9684441" y="572636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5" name="Text Placeholder 14">
            <a:extLst>
              <a:ext uri="{FF2B5EF4-FFF2-40B4-BE49-F238E27FC236}">
                <a16:creationId xmlns:a16="http://schemas.microsoft.com/office/drawing/2014/main" id="{E56447C8-0353-E346-A968-B92E588BCD16}"/>
              </a:ext>
            </a:extLst>
          </p:cNvPr>
          <p:cNvSpPr txBox="1">
            <a:spLocks/>
          </p:cNvSpPr>
          <p:nvPr/>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dirty="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1954899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KS_homework_item_4">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p:nvGrpSpPr>
        <p:grpSpPr>
          <a:xfrm>
            <a:off x="1077576" y="1243072"/>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srgbClr val="004876"/>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p:nvGrpSpPr>
        <p:grpSpPr>
          <a:xfrm>
            <a:off x="5507054" y="1243072"/>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p:nvGrpSpPr>
        <p:grpSpPr>
          <a:xfrm>
            <a:off x="8907424"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p:nvGrpSpPr>
        <p:grpSpPr>
          <a:xfrm>
            <a:off x="900710" y="2155327"/>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p:nvGrpSpPr>
        <p:grpSpPr>
          <a:xfrm>
            <a:off x="900709" y="3058471"/>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2</a:t>
              </a:r>
            </a:p>
          </p:txBody>
        </p:sp>
      </p:grpSp>
      <p:grpSp>
        <p:nvGrpSpPr>
          <p:cNvPr id="27" name="Group 26">
            <a:extLst>
              <a:ext uri="{FF2B5EF4-FFF2-40B4-BE49-F238E27FC236}">
                <a16:creationId xmlns:a16="http://schemas.microsoft.com/office/drawing/2014/main" id="{BA47BB2F-D6C5-CE47-A23A-D3979B7A25B6}"/>
              </a:ext>
            </a:extLst>
          </p:cNvPr>
          <p:cNvGrpSpPr/>
          <p:nvPr/>
        </p:nvGrpSpPr>
        <p:grpSpPr>
          <a:xfrm>
            <a:off x="900710" y="3961615"/>
            <a:ext cx="10329499" cy="767610"/>
            <a:chOff x="900710" y="4047477"/>
            <a:chExt cx="10329499" cy="767610"/>
          </a:xfrm>
        </p:grpSpPr>
        <p:sp>
          <p:nvSpPr>
            <p:cNvPr id="28" name="Rounded Rectangle 27">
              <a:extLst>
                <a:ext uri="{FF2B5EF4-FFF2-40B4-BE49-F238E27FC236}">
                  <a16:creationId xmlns:a16="http://schemas.microsoft.com/office/drawing/2014/main" id="{15BE4D49-CEA0-5545-9C28-463479AD4945}"/>
                </a:ext>
              </a:extLst>
            </p:cNvPr>
            <p:cNvSpPr/>
            <p:nvPr/>
          </p:nvSpPr>
          <p:spPr>
            <a:xfrm>
              <a:off x="1077576" y="404747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CA38222-B984-564F-9CE0-3C524B8E6354}"/>
                </a:ext>
              </a:extLst>
            </p:cNvPr>
            <p:cNvSpPr/>
            <p:nvPr/>
          </p:nvSpPr>
          <p:spPr>
            <a:xfrm>
              <a:off x="900710" y="417873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3</a:t>
              </a:r>
            </a:p>
          </p:txBody>
        </p:sp>
      </p:grpSp>
      <p:grpSp>
        <p:nvGrpSpPr>
          <p:cNvPr id="33" name="Group 32">
            <a:extLst>
              <a:ext uri="{FF2B5EF4-FFF2-40B4-BE49-F238E27FC236}">
                <a16:creationId xmlns:a16="http://schemas.microsoft.com/office/drawing/2014/main" id="{1FFBF9C0-580F-9D4C-9F0F-38BFA3595E83}"/>
              </a:ext>
            </a:extLst>
          </p:cNvPr>
          <p:cNvGrpSpPr/>
          <p:nvPr/>
        </p:nvGrpSpPr>
        <p:grpSpPr>
          <a:xfrm>
            <a:off x="900710" y="4864760"/>
            <a:ext cx="10329499" cy="767610"/>
            <a:chOff x="900710" y="4864763"/>
            <a:chExt cx="10329499" cy="767610"/>
          </a:xfrm>
        </p:grpSpPr>
        <p:sp>
          <p:nvSpPr>
            <p:cNvPr id="34" name="Rounded Rectangle 33">
              <a:extLst>
                <a:ext uri="{FF2B5EF4-FFF2-40B4-BE49-F238E27FC236}">
                  <a16:creationId xmlns:a16="http://schemas.microsoft.com/office/drawing/2014/main" id="{BCE6B86C-7556-6B43-89FB-A5E6823AEE93}"/>
                </a:ext>
              </a:extLst>
            </p:cNvPr>
            <p:cNvSpPr/>
            <p:nvPr/>
          </p:nvSpPr>
          <p:spPr>
            <a:xfrm>
              <a:off x="1077576" y="4864763"/>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BDFA855-B2F5-254F-B8FB-7B7B12B77C13}"/>
                </a:ext>
              </a:extLst>
            </p:cNvPr>
            <p:cNvSpPr/>
            <p:nvPr/>
          </p:nvSpPr>
          <p:spPr>
            <a:xfrm>
              <a:off x="900710" y="4996016"/>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4</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2"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4" y="1374863"/>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0" y="228600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79" y="2280509"/>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1" y="228956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1" y="317341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0" y="316792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2" y="317698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9" name="Text Placeholder 42">
            <a:extLst>
              <a:ext uri="{FF2B5EF4-FFF2-40B4-BE49-F238E27FC236}">
                <a16:creationId xmlns:a16="http://schemas.microsoft.com/office/drawing/2014/main" id="{E72B40B6-5F5D-6743-ABF8-A2BA1491786C}"/>
              </a:ext>
            </a:extLst>
          </p:cNvPr>
          <p:cNvSpPr>
            <a:spLocks noGrp="1"/>
          </p:cNvSpPr>
          <p:nvPr>
            <p:ph type="body" sz="quarter" idx="17" hasCustomPrompt="1"/>
          </p:nvPr>
        </p:nvSpPr>
        <p:spPr>
          <a:xfrm>
            <a:off x="1720171" y="408696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#3</a:t>
            </a:r>
          </a:p>
        </p:txBody>
      </p:sp>
      <p:sp>
        <p:nvSpPr>
          <p:cNvPr id="50" name="Text Placeholder 42">
            <a:extLst>
              <a:ext uri="{FF2B5EF4-FFF2-40B4-BE49-F238E27FC236}">
                <a16:creationId xmlns:a16="http://schemas.microsoft.com/office/drawing/2014/main" id="{7A35A865-A2E4-4A4B-9C8B-9CF290FBA082}"/>
              </a:ext>
            </a:extLst>
          </p:cNvPr>
          <p:cNvSpPr>
            <a:spLocks noGrp="1"/>
          </p:cNvSpPr>
          <p:nvPr>
            <p:ph type="body" sz="quarter" idx="18" hasCustomPrompt="1"/>
          </p:nvPr>
        </p:nvSpPr>
        <p:spPr>
          <a:xfrm>
            <a:off x="6206700" y="4081477"/>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51" name="Text Placeholder 42">
            <a:extLst>
              <a:ext uri="{FF2B5EF4-FFF2-40B4-BE49-F238E27FC236}">
                <a16:creationId xmlns:a16="http://schemas.microsoft.com/office/drawing/2014/main" id="{355CC38D-F246-D44D-A5EF-A1B7073D2F5F}"/>
              </a:ext>
            </a:extLst>
          </p:cNvPr>
          <p:cNvSpPr>
            <a:spLocks noGrp="1"/>
          </p:cNvSpPr>
          <p:nvPr>
            <p:ph type="body" sz="quarter" idx="19" hasCustomPrompt="1"/>
          </p:nvPr>
        </p:nvSpPr>
        <p:spPr>
          <a:xfrm>
            <a:off x="9684442" y="4090536"/>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2" name="Text Placeholder 42">
            <a:extLst>
              <a:ext uri="{FF2B5EF4-FFF2-40B4-BE49-F238E27FC236}">
                <a16:creationId xmlns:a16="http://schemas.microsoft.com/office/drawing/2014/main" id="{B3951FDB-AEA2-174B-B35D-629E1C01624E}"/>
              </a:ext>
            </a:extLst>
          </p:cNvPr>
          <p:cNvSpPr>
            <a:spLocks noGrp="1"/>
          </p:cNvSpPr>
          <p:nvPr>
            <p:ph type="body" sz="quarter" idx="20" hasCustomPrompt="1"/>
          </p:nvPr>
        </p:nvSpPr>
        <p:spPr>
          <a:xfrm>
            <a:off x="1720171" y="499584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#4</a:t>
            </a:r>
          </a:p>
        </p:txBody>
      </p:sp>
      <p:sp>
        <p:nvSpPr>
          <p:cNvPr id="53" name="Text Placeholder 42">
            <a:extLst>
              <a:ext uri="{FF2B5EF4-FFF2-40B4-BE49-F238E27FC236}">
                <a16:creationId xmlns:a16="http://schemas.microsoft.com/office/drawing/2014/main" id="{5506813E-344D-2945-BA3C-24A7812675B6}"/>
              </a:ext>
            </a:extLst>
          </p:cNvPr>
          <p:cNvSpPr>
            <a:spLocks noGrp="1"/>
          </p:cNvSpPr>
          <p:nvPr>
            <p:ph type="body" sz="quarter" idx="21" hasCustomPrompt="1"/>
          </p:nvPr>
        </p:nvSpPr>
        <p:spPr>
          <a:xfrm>
            <a:off x="6206700" y="499035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54" name="Text Placeholder 42">
            <a:extLst>
              <a:ext uri="{FF2B5EF4-FFF2-40B4-BE49-F238E27FC236}">
                <a16:creationId xmlns:a16="http://schemas.microsoft.com/office/drawing/2014/main" id="{34EBE2A9-FC11-8948-9904-FC31E37A9B99}"/>
              </a:ext>
            </a:extLst>
          </p:cNvPr>
          <p:cNvSpPr>
            <a:spLocks noGrp="1"/>
          </p:cNvSpPr>
          <p:nvPr>
            <p:ph type="body" sz="quarter" idx="22" hasCustomPrompt="1"/>
          </p:nvPr>
        </p:nvSpPr>
        <p:spPr>
          <a:xfrm>
            <a:off x="9684442" y="499941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004876"/>
                </a:solidFill>
                <a:latin typeface="Source Sans Pro Light" panose="020B0503030403020204" pitchFamily="34" charset="0"/>
                <a:ea typeface="Source Sans Pro Light" panose="020B0503030403020204" pitchFamily="34" charset="0"/>
              </a:defRPr>
            </a:lvl1pPr>
          </a:lstStyle>
          <a:p>
            <a:pPr lvl="0"/>
            <a:r>
              <a:rPr lang="en-US" dirty="0"/>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2"/>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5" name="Text Placeholder 19">
            <a:extLst>
              <a:ext uri="{FF2B5EF4-FFF2-40B4-BE49-F238E27FC236}">
                <a16:creationId xmlns:a16="http://schemas.microsoft.com/office/drawing/2014/main" id="{1CC77A32-9E54-6043-BCC5-968FA49D4A85}"/>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56" name="Text Placeholder 14">
            <a:extLst>
              <a:ext uri="{FF2B5EF4-FFF2-40B4-BE49-F238E27FC236}">
                <a16:creationId xmlns:a16="http://schemas.microsoft.com/office/drawing/2014/main" id="{C8B17924-2751-F645-BE0D-EFC2230447E1}"/>
              </a:ext>
            </a:extLst>
          </p:cNvPr>
          <p:cNvSpPr txBox="1">
            <a:spLocks/>
          </p:cNvSpPr>
          <p:nvPr/>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dirty="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85296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KS_homework_ item_3">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p:nvGrpSpPr>
        <p:grpSpPr>
          <a:xfrm>
            <a:off x="1077576" y="1243072"/>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srgbClr val="004876"/>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p:nvGrpSpPr>
        <p:grpSpPr>
          <a:xfrm>
            <a:off x="5507054" y="1243072"/>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p:nvGrpSpPr>
        <p:grpSpPr>
          <a:xfrm>
            <a:off x="8907424"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p:nvGrpSpPr>
        <p:grpSpPr>
          <a:xfrm>
            <a:off x="900710" y="2155327"/>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p:nvGrpSpPr>
        <p:grpSpPr>
          <a:xfrm>
            <a:off x="900709" y="3058471"/>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2</a:t>
              </a:r>
            </a:p>
          </p:txBody>
        </p:sp>
      </p:grpSp>
      <p:grpSp>
        <p:nvGrpSpPr>
          <p:cNvPr id="27" name="Group 26">
            <a:extLst>
              <a:ext uri="{FF2B5EF4-FFF2-40B4-BE49-F238E27FC236}">
                <a16:creationId xmlns:a16="http://schemas.microsoft.com/office/drawing/2014/main" id="{BA47BB2F-D6C5-CE47-A23A-D3979B7A25B6}"/>
              </a:ext>
            </a:extLst>
          </p:cNvPr>
          <p:cNvGrpSpPr/>
          <p:nvPr/>
        </p:nvGrpSpPr>
        <p:grpSpPr>
          <a:xfrm>
            <a:off x="900710" y="3961615"/>
            <a:ext cx="10329499" cy="767610"/>
            <a:chOff x="900710" y="4047477"/>
            <a:chExt cx="10329499" cy="767610"/>
          </a:xfrm>
        </p:grpSpPr>
        <p:sp>
          <p:nvSpPr>
            <p:cNvPr id="28" name="Rounded Rectangle 27">
              <a:extLst>
                <a:ext uri="{FF2B5EF4-FFF2-40B4-BE49-F238E27FC236}">
                  <a16:creationId xmlns:a16="http://schemas.microsoft.com/office/drawing/2014/main" id="{15BE4D49-CEA0-5545-9C28-463479AD4945}"/>
                </a:ext>
              </a:extLst>
            </p:cNvPr>
            <p:cNvSpPr/>
            <p:nvPr/>
          </p:nvSpPr>
          <p:spPr>
            <a:xfrm>
              <a:off x="1077576" y="404747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CA38222-B984-564F-9CE0-3C524B8E6354}"/>
                </a:ext>
              </a:extLst>
            </p:cNvPr>
            <p:cNvSpPr/>
            <p:nvPr/>
          </p:nvSpPr>
          <p:spPr>
            <a:xfrm>
              <a:off x="900710" y="417873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3</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2"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4" y="1374863"/>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0" y="228600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79" y="2280509"/>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1" y="228956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1" y="317341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0" y="316792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2" y="317698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9" name="Text Placeholder 42">
            <a:extLst>
              <a:ext uri="{FF2B5EF4-FFF2-40B4-BE49-F238E27FC236}">
                <a16:creationId xmlns:a16="http://schemas.microsoft.com/office/drawing/2014/main" id="{E72B40B6-5F5D-6743-ABF8-A2BA1491786C}"/>
              </a:ext>
            </a:extLst>
          </p:cNvPr>
          <p:cNvSpPr>
            <a:spLocks noGrp="1"/>
          </p:cNvSpPr>
          <p:nvPr>
            <p:ph type="body" sz="quarter" idx="17" hasCustomPrompt="1"/>
          </p:nvPr>
        </p:nvSpPr>
        <p:spPr>
          <a:xfrm>
            <a:off x="1720171" y="408696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#3</a:t>
            </a:r>
          </a:p>
        </p:txBody>
      </p:sp>
      <p:sp>
        <p:nvSpPr>
          <p:cNvPr id="50" name="Text Placeholder 42">
            <a:extLst>
              <a:ext uri="{FF2B5EF4-FFF2-40B4-BE49-F238E27FC236}">
                <a16:creationId xmlns:a16="http://schemas.microsoft.com/office/drawing/2014/main" id="{7A35A865-A2E4-4A4B-9C8B-9CF290FBA082}"/>
              </a:ext>
            </a:extLst>
          </p:cNvPr>
          <p:cNvSpPr>
            <a:spLocks noGrp="1"/>
          </p:cNvSpPr>
          <p:nvPr>
            <p:ph type="body" sz="quarter" idx="18" hasCustomPrompt="1"/>
          </p:nvPr>
        </p:nvSpPr>
        <p:spPr>
          <a:xfrm>
            <a:off x="6206700" y="4081477"/>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51" name="Text Placeholder 42">
            <a:extLst>
              <a:ext uri="{FF2B5EF4-FFF2-40B4-BE49-F238E27FC236}">
                <a16:creationId xmlns:a16="http://schemas.microsoft.com/office/drawing/2014/main" id="{355CC38D-F246-D44D-A5EF-A1B7073D2F5F}"/>
              </a:ext>
            </a:extLst>
          </p:cNvPr>
          <p:cNvSpPr>
            <a:spLocks noGrp="1"/>
          </p:cNvSpPr>
          <p:nvPr>
            <p:ph type="body" sz="quarter" idx="19" hasCustomPrompt="1"/>
          </p:nvPr>
        </p:nvSpPr>
        <p:spPr>
          <a:xfrm>
            <a:off x="9684442" y="4090536"/>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004876"/>
                </a:solidFill>
                <a:latin typeface="Source Sans Pro Light" panose="020B0503030403020204" pitchFamily="34" charset="0"/>
                <a:ea typeface="Source Sans Pro Light" panose="020B0503030403020204" pitchFamily="34" charset="0"/>
              </a:defRPr>
            </a:lvl1pPr>
          </a:lstStyle>
          <a:p>
            <a:pPr lvl="0"/>
            <a:r>
              <a:rPr lang="en-US" dirty="0"/>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2"/>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37" name="Text Placeholder 19">
            <a:extLst>
              <a:ext uri="{FF2B5EF4-FFF2-40B4-BE49-F238E27FC236}">
                <a16:creationId xmlns:a16="http://schemas.microsoft.com/office/drawing/2014/main" id="{88CFDF0E-D8FF-AD4D-B5AE-5A05E3FFF5CC}"/>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8" name="Text Placeholder 14">
            <a:extLst>
              <a:ext uri="{FF2B5EF4-FFF2-40B4-BE49-F238E27FC236}">
                <a16:creationId xmlns:a16="http://schemas.microsoft.com/office/drawing/2014/main" id="{7EA38D3A-A39A-E14B-AED7-BC5B0BD9B76D}"/>
              </a:ext>
            </a:extLst>
          </p:cNvPr>
          <p:cNvSpPr txBox="1">
            <a:spLocks/>
          </p:cNvSpPr>
          <p:nvPr/>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dirty="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453193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KS_homework_ item_2">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p:nvGrpSpPr>
        <p:grpSpPr>
          <a:xfrm>
            <a:off x="1077576" y="1243072"/>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srgbClr val="004876"/>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p:nvGrpSpPr>
        <p:grpSpPr>
          <a:xfrm>
            <a:off x="5507054" y="1243072"/>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p:nvGrpSpPr>
        <p:grpSpPr>
          <a:xfrm>
            <a:off x="8907424"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p:nvGrpSpPr>
        <p:grpSpPr>
          <a:xfrm>
            <a:off x="900710" y="2321579"/>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p:nvGrpSpPr>
        <p:grpSpPr>
          <a:xfrm>
            <a:off x="900709" y="3509728"/>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2</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2"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4" y="1374863"/>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0" y="245225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79" y="244676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1" y="245582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1" y="3624669"/>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0" y="361917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2" y="3628237"/>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004876"/>
                </a:solidFill>
                <a:latin typeface="Source Sans Pro Light" panose="020B0503030403020204" pitchFamily="34" charset="0"/>
                <a:ea typeface="Source Sans Pro Light" panose="020B0503030403020204" pitchFamily="34" charset="0"/>
              </a:defRPr>
            </a:lvl1pPr>
          </a:lstStyle>
          <a:p>
            <a:pPr lvl="0"/>
            <a:r>
              <a:rPr lang="en-US" dirty="0"/>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2"/>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31" name="Text Placeholder 19">
            <a:extLst>
              <a:ext uri="{FF2B5EF4-FFF2-40B4-BE49-F238E27FC236}">
                <a16:creationId xmlns:a16="http://schemas.microsoft.com/office/drawing/2014/main" id="{5962BAF5-5D7F-3A4E-97C6-00D75D311525}"/>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2" name="Text Placeholder 14">
            <a:extLst>
              <a:ext uri="{FF2B5EF4-FFF2-40B4-BE49-F238E27FC236}">
                <a16:creationId xmlns:a16="http://schemas.microsoft.com/office/drawing/2014/main" id="{9EC8330C-42C6-1E45-8DDE-075E5DDD5AC0}"/>
              </a:ext>
            </a:extLst>
          </p:cNvPr>
          <p:cNvSpPr txBox="1">
            <a:spLocks/>
          </p:cNvSpPr>
          <p:nvPr/>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dirty="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114393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KS Section Title">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E22D915D-718A-B13B-1BAB-1F704A39E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 Placeholder 5">
            <a:extLst>
              <a:ext uri="{FF2B5EF4-FFF2-40B4-BE49-F238E27FC236}">
                <a16:creationId xmlns:a16="http://schemas.microsoft.com/office/drawing/2014/main" id="{7D8D7E46-847C-8613-7614-B3B7574FE238}"/>
              </a:ext>
            </a:extLst>
          </p:cNvPr>
          <p:cNvSpPr>
            <a:spLocks noGrp="1"/>
          </p:cNvSpPr>
          <p:nvPr>
            <p:ph type="body" sz="quarter" idx="10" hasCustomPrompt="1"/>
          </p:nvPr>
        </p:nvSpPr>
        <p:spPr>
          <a:xfrm>
            <a:off x="957469" y="2902226"/>
            <a:ext cx="10277061" cy="2107096"/>
          </a:xfrm>
        </p:spPr>
        <p:txBody>
          <a:bodyPr>
            <a:normAutofit/>
          </a:bodyPr>
          <a:lstStyle>
            <a:lvl1pPr marL="0" indent="0" algn="ctr">
              <a:buNone/>
              <a:defRPr lang="en-US" sz="5000" b="1" i="0" u="none" strike="noStrike" smtClean="0">
                <a:solidFill>
                  <a:srgbClr val="004876"/>
                </a:solidFill>
                <a:effectLst/>
                <a:latin typeface="Source Sans Pro SemiBold" panose="020B0503030403020204" pitchFamily="34" charset="0"/>
                <a:ea typeface="Source Sans Pro SemiBold" panose="020B0503030403020204" pitchFamily="34" charset="0"/>
              </a:defRPr>
            </a:lvl1pPr>
          </a:lstStyle>
          <a:p>
            <a:pPr lvl="0"/>
            <a:r>
              <a:rPr lang="en-US" b="0" i="0" u="none" strike="noStrike" dirty="0">
                <a:solidFill>
                  <a:srgbClr val="38567B"/>
                </a:solidFill>
                <a:effectLst/>
                <a:latin typeface="Source Sans Pro SemiBold" panose="020B0503030403020204" pitchFamily="34" charset="0"/>
              </a:rPr>
              <a:t>Section Title</a:t>
            </a:r>
            <a:endParaRPr lang="en-US" dirty="0"/>
          </a:p>
        </p:txBody>
      </p:sp>
    </p:spTree>
    <p:extLst>
      <p:ext uri="{BB962C8B-B14F-4D97-AF65-F5344CB8AC3E}">
        <p14:creationId xmlns:p14="http://schemas.microsoft.com/office/powerpoint/2010/main" val="40699255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KS_homework_ item_1">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dirty="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p:nvGrpSpPr>
        <p:grpSpPr>
          <a:xfrm>
            <a:off x="1077576" y="1243072"/>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solidFill>
                    <a:srgbClr val="004876"/>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p:nvGrpSpPr>
        <p:grpSpPr>
          <a:xfrm>
            <a:off x="5507054" y="1243072"/>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p:nvGrpSpPr>
        <p:grpSpPr>
          <a:xfrm>
            <a:off x="8907424"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p:nvGrpSpPr>
        <p:grpSpPr>
          <a:xfrm>
            <a:off x="900710" y="2404704"/>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1</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2"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4" y="1374863"/>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0" y="2535377"/>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79" y="2529886"/>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1" y="2538945"/>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004876"/>
                </a:solidFill>
                <a:latin typeface="Source Sans Pro Light" panose="020B0503030403020204" pitchFamily="34" charset="0"/>
                <a:ea typeface="Source Sans Pro Light" panose="020B0503030403020204" pitchFamily="34" charset="0"/>
              </a:defRPr>
            </a:lvl1pPr>
          </a:lstStyle>
          <a:p>
            <a:pPr lvl="0"/>
            <a:r>
              <a:rPr lang="en-US" dirty="0"/>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2"/>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25" name="Text Placeholder 19">
            <a:extLst>
              <a:ext uri="{FF2B5EF4-FFF2-40B4-BE49-F238E27FC236}">
                <a16:creationId xmlns:a16="http://schemas.microsoft.com/office/drawing/2014/main" id="{7519B125-7A8E-6543-B627-77530AE9B0B6}"/>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6" name="Text Placeholder 14">
            <a:extLst>
              <a:ext uri="{FF2B5EF4-FFF2-40B4-BE49-F238E27FC236}">
                <a16:creationId xmlns:a16="http://schemas.microsoft.com/office/drawing/2014/main" id="{0A0A6FA1-7F97-B445-9F08-17BB638F15AD}"/>
              </a:ext>
            </a:extLst>
          </p:cNvPr>
          <p:cNvSpPr txBox="1">
            <a:spLocks/>
          </p:cNvSpPr>
          <p:nvPr/>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dirty="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
        <p:nvSpPr>
          <p:cNvPr id="2" name="TextBox 1">
            <a:extLst>
              <a:ext uri="{FF2B5EF4-FFF2-40B4-BE49-F238E27FC236}">
                <a16:creationId xmlns:a16="http://schemas.microsoft.com/office/drawing/2014/main" id="{916015BA-4447-E09E-E817-B8AAD434FEB0}"/>
              </a:ext>
            </a:extLst>
          </p:cNvPr>
          <p:cNvSpPr txBox="1"/>
          <p:nvPr/>
        </p:nvSpPr>
        <p:spPr>
          <a:xfrm>
            <a:off x="12047838" y="669736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118072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KS Opportun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4DCD31-D9F7-44CA-A8C4-747AC62E8C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5693620" cy="6858000"/>
          </a:xfrm>
          <a:prstGeom prst="rect">
            <a:avLst/>
          </a:prstGeom>
        </p:spPr>
      </p:pic>
      <p:sp>
        <p:nvSpPr>
          <p:cNvPr id="9" name="TextBox 8">
            <a:extLst>
              <a:ext uri="{FF2B5EF4-FFF2-40B4-BE49-F238E27FC236}">
                <a16:creationId xmlns:a16="http://schemas.microsoft.com/office/drawing/2014/main" id="{B549A4DE-8E1D-4107-A8EF-424160A2A7C6}"/>
              </a:ext>
            </a:extLst>
          </p:cNvPr>
          <p:cNvSpPr txBox="1"/>
          <p:nvPr/>
        </p:nvSpPr>
        <p:spPr>
          <a:xfrm>
            <a:off x="5652046" y="659949"/>
            <a:ext cx="2434449" cy="646331"/>
          </a:xfrm>
          <a:prstGeom prst="rect">
            <a:avLst/>
          </a:prstGeom>
          <a:noFill/>
        </p:spPr>
        <p:txBody>
          <a:bodyPr wrap="none" rtlCol="0">
            <a:spAutoFit/>
          </a:bodyPr>
          <a:lstStyle/>
          <a:p>
            <a:r>
              <a:rPr lang="en-US" sz="3600" dirty="0">
                <a:solidFill>
                  <a:srgbClr val="004876"/>
                </a:solidFill>
                <a:latin typeface="Helvetica Neue Thin" panose="020B0403020202020204" pitchFamily="34" charset="0"/>
                <a:ea typeface="Helvetica Neue Thin" panose="020B0403020202020204" pitchFamily="34" charset="0"/>
                <a:cs typeface="Roboto Thin" panose="02000000000000000000" pitchFamily="2" charset="0"/>
              </a:rPr>
              <a:t>Opportunity</a:t>
            </a:r>
          </a:p>
        </p:txBody>
      </p:sp>
      <p:sp>
        <p:nvSpPr>
          <p:cNvPr id="10" name="Text Placeholder 13">
            <a:extLst>
              <a:ext uri="{FF2B5EF4-FFF2-40B4-BE49-F238E27FC236}">
                <a16:creationId xmlns:a16="http://schemas.microsoft.com/office/drawing/2014/main" id="{AA5C0074-F674-429E-A036-37A7B74384E1}"/>
              </a:ext>
            </a:extLst>
          </p:cNvPr>
          <p:cNvSpPr>
            <a:spLocks noGrp="1"/>
          </p:cNvSpPr>
          <p:nvPr>
            <p:ph type="body" sz="quarter" idx="12" hasCustomPrompt="1"/>
          </p:nvPr>
        </p:nvSpPr>
        <p:spPr>
          <a:xfrm>
            <a:off x="5737860" y="1648778"/>
            <a:ext cx="6217920" cy="4505326"/>
          </a:xfrm>
        </p:spPr>
        <p:txBody>
          <a:bodyPr anchor="t">
            <a:normAutofit/>
          </a:bodyPr>
          <a:lstStyle>
            <a:lvl1pPr marL="0" indent="0">
              <a:buFont typeface="Arial" panose="020B0604020202020204" pitchFamily="34" charset="0"/>
              <a:buNone/>
              <a:defRPr sz="2000">
                <a:latin typeface="+mn-lt"/>
              </a:defRPr>
            </a:lvl1pPr>
          </a:lstStyle>
          <a:p>
            <a:pPr lvl="0"/>
            <a:r>
              <a:rPr lang="en-US"/>
              <a:t>Type content here…</a:t>
            </a:r>
          </a:p>
        </p:txBody>
      </p:sp>
    </p:spTree>
    <p:extLst>
      <p:ext uri="{BB962C8B-B14F-4D97-AF65-F5344CB8AC3E}">
        <p14:creationId xmlns:p14="http://schemas.microsoft.com/office/powerpoint/2010/main" val="954772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KS Vis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4DCD31-D9F7-44CA-A8C4-747AC62E8C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5693620" cy="6858000"/>
          </a:xfrm>
          <a:prstGeom prst="rect">
            <a:avLst/>
          </a:prstGeom>
        </p:spPr>
      </p:pic>
      <p:grpSp>
        <p:nvGrpSpPr>
          <p:cNvPr id="14" name="Group 13">
            <a:extLst>
              <a:ext uri="{FF2B5EF4-FFF2-40B4-BE49-F238E27FC236}">
                <a16:creationId xmlns:a16="http://schemas.microsoft.com/office/drawing/2014/main" id="{822EF01E-BB1D-0642-85FE-3616C59D6D7C}"/>
              </a:ext>
            </a:extLst>
          </p:cNvPr>
          <p:cNvGrpSpPr/>
          <p:nvPr/>
        </p:nvGrpSpPr>
        <p:grpSpPr>
          <a:xfrm>
            <a:off x="5781664" y="2831812"/>
            <a:ext cx="5315153" cy="1625263"/>
            <a:chOff x="780846" y="2016780"/>
            <a:chExt cx="5315153" cy="1625263"/>
          </a:xfrm>
        </p:grpSpPr>
        <p:sp>
          <p:nvSpPr>
            <p:cNvPr id="15" name="TextBox 14">
              <a:extLst>
                <a:ext uri="{FF2B5EF4-FFF2-40B4-BE49-F238E27FC236}">
                  <a16:creationId xmlns:a16="http://schemas.microsoft.com/office/drawing/2014/main" id="{657B5BB4-EDC3-DF45-B778-97647377EA96}"/>
                </a:ext>
              </a:extLst>
            </p:cNvPr>
            <p:cNvSpPr txBox="1"/>
            <p:nvPr/>
          </p:nvSpPr>
          <p:spPr>
            <a:xfrm>
              <a:off x="780846" y="2016780"/>
              <a:ext cx="3245504" cy="646331"/>
            </a:xfrm>
            <a:prstGeom prst="rect">
              <a:avLst/>
            </a:prstGeom>
            <a:noFill/>
          </p:spPr>
          <p:txBody>
            <a:bodyPr wrap="none" rtlCol="0">
              <a:spAutoFit/>
            </a:bodyPr>
            <a:lstStyle/>
            <a:p>
              <a:r>
                <a:rPr lang="en-US" sz="3600" dirty="0">
                  <a:solidFill>
                    <a:srgbClr val="004876"/>
                  </a:solidFill>
                  <a:latin typeface="Helvetica Neue Thin" panose="020B0403020202020204" pitchFamily="34" charset="0"/>
                  <a:ea typeface="Helvetica Neue Thin" panose="020B0403020202020204" pitchFamily="34" charset="0"/>
                  <a:cs typeface="Roboto Thin" panose="02000000000000000000" pitchFamily="2" charset="0"/>
                </a:rPr>
                <a:t>It all started with</a:t>
              </a:r>
            </a:p>
          </p:txBody>
        </p:sp>
        <p:sp>
          <p:nvSpPr>
            <p:cNvPr id="16" name="Rectangle 15">
              <a:extLst>
                <a:ext uri="{FF2B5EF4-FFF2-40B4-BE49-F238E27FC236}">
                  <a16:creationId xmlns:a16="http://schemas.microsoft.com/office/drawing/2014/main" id="{6C64228A-0BFB-F04C-8194-FC9D47667436}"/>
                </a:ext>
              </a:extLst>
            </p:cNvPr>
            <p:cNvSpPr/>
            <p:nvPr/>
          </p:nvSpPr>
          <p:spPr>
            <a:xfrm>
              <a:off x="3143716" y="2441714"/>
              <a:ext cx="2952283" cy="1200329"/>
            </a:xfrm>
            <a:prstGeom prst="rect">
              <a:avLst/>
            </a:prstGeom>
          </p:spPr>
          <p:txBody>
            <a:bodyPr wrap="none">
              <a:spAutoFit/>
            </a:bodyPr>
            <a:lstStyle/>
            <a:p>
              <a:pPr algn="r"/>
              <a:r>
                <a:rPr lang="en-US" sz="4400" dirty="0">
                  <a:solidFill>
                    <a:srgbClr val="004876"/>
                  </a:solidFill>
                  <a:latin typeface="Helvetica Neue" panose="02000503000000020004" pitchFamily="2" charset="0"/>
                  <a:ea typeface="Helvetica Neue" panose="02000503000000020004" pitchFamily="2" charset="0"/>
                  <a:cs typeface="Helvetica Neue" panose="02000503000000020004" pitchFamily="2" charset="0"/>
                </a:rPr>
                <a:t>…a Vision </a:t>
              </a:r>
            </a:p>
            <a:p>
              <a:pPr algn="r"/>
              <a:r>
                <a:rPr lang="en-US" sz="2800" dirty="0">
                  <a:solidFill>
                    <a:srgbClr val="004876"/>
                  </a:solidFill>
                  <a:latin typeface="Helvetica Neue Thin" panose="020B0403020202020204" pitchFamily="34" charset="0"/>
                  <a:ea typeface="Helvetica Neue Thin" panose="020B0403020202020204" pitchFamily="34" charset="0"/>
                  <a:cs typeface="Roboto Thin" panose="02000000000000000000" pitchFamily="2" charset="0"/>
                </a:rPr>
                <a:t>(and a roadmap!)</a:t>
              </a:r>
            </a:p>
          </p:txBody>
        </p:sp>
      </p:grpSp>
    </p:spTree>
    <p:extLst>
      <p:ext uri="{BB962C8B-B14F-4D97-AF65-F5344CB8AC3E}">
        <p14:creationId xmlns:p14="http://schemas.microsoft.com/office/powerpoint/2010/main" val="7736909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KS togeth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4DCD31-D9F7-44CA-A8C4-747AC62E8C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5886397" cy="6858000"/>
          </a:xfrm>
          <a:prstGeom prst="rect">
            <a:avLst/>
          </a:prstGeom>
        </p:spPr>
      </p:pic>
      <p:grpSp>
        <p:nvGrpSpPr>
          <p:cNvPr id="14" name="Group 13">
            <a:extLst>
              <a:ext uri="{FF2B5EF4-FFF2-40B4-BE49-F238E27FC236}">
                <a16:creationId xmlns:a16="http://schemas.microsoft.com/office/drawing/2014/main" id="{822EF01E-BB1D-0642-85FE-3616C59D6D7C}"/>
              </a:ext>
            </a:extLst>
          </p:cNvPr>
          <p:cNvGrpSpPr/>
          <p:nvPr/>
        </p:nvGrpSpPr>
        <p:grpSpPr>
          <a:xfrm>
            <a:off x="5247278" y="2831812"/>
            <a:ext cx="6243953" cy="1515007"/>
            <a:chOff x="780846" y="2016780"/>
            <a:chExt cx="6243953" cy="1515007"/>
          </a:xfrm>
        </p:grpSpPr>
        <p:sp>
          <p:nvSpPr>
            <p:cNvPr id="15" name="TextBox 14">
              <a:extLst>
                <a:ext uri="{FF2B5EF4-FFF2-40B4-BE49-F238E27FC236}">
                  <a16:creationId xmlns:a16="http://schemas.microsoft.com/office/drawing/2014/main" id="{657B5BB4-EDC3-DF45-B778-97647377EA96}"/>
                </a:ext>
              </a:extLst>
            </p:cNvPr>
            <p:cNvSpPr txBox="1"/>
            <p:nvPr/>
          </p:nvSpPr>
          <p:spPr>
            <a:xfrm>
              <a:off x="780846" y="2016780"/>
              <a:ext cx="6243953" cy="646331"/>
            </a:xfrm>
            <a:prstGeom prst="rect">
              <a:avLst/>
            </a:prstGeom>
            <a:noFill/>
          </p:spPr>
          <p:txBody>
            <a:bodyPr wrap="none" rtlCol="0">
              <a:spAutoFit/>
            </a:bodyPr>
            <a:lstStyle/>
            <a:p>
              <a:r>
                <a:rPr lang="en-US" sz="3600" dirty="0">
                  <a:solidFill>
                    <a:srgbClr val="004876"/>
                  </a:solidFill>
                  <a:latin typeface="Helvetica Neue Thin" panose="020B0403020202020204" pitchFamily="34" charset="0"/>
                  <a:ea typeface="Helvetica Neue Thin" panose="020B0403020202020204" pitchFamily="34" charset="0"/>
                  <a:cs typeface="Roboto Thin" panose="02000000000000000000" pitchFamily="2" charset="0"/>
                </a:rPr>
                <a:t>Let’s build something awesome</a:t>
              </a:r>
            </a:p>
          </p:txBody>
        </p:sp>
        <p:sp>
          <p:nvSpPr>
            <p:cNvPr id="16" name="Rectangle 15">
              <a:extLst>
                <a:ext uri="{FF2B5EF4-FFF2-40B4-BE49-F238E27FC236}">
                  <a16:creationId xmlns:a16="http://schemas.microsoft.com/office/drawing/2014/main" id="{6C64228A-0BFB-F04C-8194-FC9D47667436}"/>
                </a:ext>
              </a:extLst>
            </p:cNvPr>
            <p:cNvSpPr/>
            <p:nvPr/>
          </p:nvSpPr>
          <p:spPr>
            <a:xfrm>
              <a:off x="3130765" y="2762346"/>
              <a:ext cx="2965234" cy="76944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4876"/>
                  </a:solidFill>
                  <a:effectLst/>
                  <a:uLnTx/>
                  <a:uFillTx/>
                  <a:latin typeface="Helvetica Neue" panose="02000503000000020004" pitchFamily="2" charset="0"/>
                  <a:ea typeface="Helvetica Neue" panose="02000503000000020004" pitchFamily="2" charset="0"/>
                  <a:cs typeface="Helvetica Neue" panose="02000503000000020004" pitchFamily="2" charset="0"/>
                </a:rPr>
                <a:t>…together.</a:t>
              </a:r>
            </a:p>
          </p:txBody>
        </p:sp>
      </p:grpSp>
    </p:spTree>
    <p:extLst>
      <p:ext uri="{BB962C8B-B14F-4D97-AF65-F5344CB8AC3E}">
        <p14:creationId xmlns:p14="http://schemas.microsoft.com/office/powerpoint/2010/main" val="34848592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KS Sales-Estimates">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782F7F6-2FDE-4CB0-8B81-7287CE2A8424}"/>
              </a:ext>
            </a:extLst>
          </p:cNvPr>
          <p:cNvGraphicFramePr/>
          <p:nvPr>
            <p:extLst>
              <p:ext uri="{D42A27DB-BD31-4B8C-83A1-F6EECF244321}">
                <p14:modId xmlns:p14="http://schemas.microsoft.com/office/powerpoint/2010/main" val="3115367751"/>
              </p:ext>
            </p:extLst>
          </p:nvPr>
        </p:nvGraphicFramePr>
        <p:xfrm>
          <a:off x="209492" y="1995701"/>
          <a:ext cx="7758128" cy="418919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1CE8B07B-C224-4F82-A0BF-B742B4DBA2D7}"/>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8" name="Title Placeholder 1">
            <a:extLst>
              <a:ext uri="{FF2B5EF4-FFF2-40B4-BE49-F238E27FC236}">
                <a16:creationId xmlns:a16="http://schemas.microsoft.com/office/drawing/2014/main" id="{6779AF7D-9FD6-4D1A-BDB1-ABDD9BACB4CA}"/>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dirty="0"/>
              <a:t>Feature Estimates</a:t>
            </a:r>
          </a:p>
        </p:txBody>
      </p:sp>
      <p:sp>
        <p:nvSpPr>
          <p:cNvPr id="11" name="Rounded Rectangle 1">
            <a:extLst>
              <a:ext uri="{FF2B5EF4-FFF2-40B4-BE49-F238E27FC236}">
                <a16:creationId xmlns:a16="http://schemas.microsoft.com/office/drawing/2014/main" id="{3CFD223E-247A-4118-B3BD-341479D737E6}"/>
              </a:ext>
            </a:extLst>
          </p:cNvPr>
          <p:cNvSpPr/>
          <p:nvPr/>
        </p:nvSpPr>
        <p:spPr>
          <a:xfrm>
            <a:off x="8167817" y="2100160"/>
            <a:ext cx="3823986" cy="1851548"/>
          </a:xfrm>
          <a:prstGeom prst="roundRect">
            <a:avLst/>
          </a:prstGeom>
          <a:solidFill>
            <a:srgbClr val="004876"/>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aseline="30000"/>
          </a:p>
        </p:txBody>
      </p:sp>
      <p:sp>
        <p:nvSpPr>
          <p:cNvPr id="9" name="Rounded Rectangle 26">
            <a:extLst>
              <a:ext uri="{FF2B5EF4-FFF2-40B4-BE49-F238E27FC236}">
                <a16:creationId xmlns:a16="http://schemas.microsoft.com/office/drawing/2014/main" id="{FE2E63CC-B5B6-4210-94A6-CF9129BC5EF4}"/>
              </a:ext>
            </a:extLst>
          </p:cNvPr>
          <p:cNvSpPr/>
          <p:nvPr/>
        </p:nvSpPr>
        <p:spPr>
          <a:xfrm>
            <a:off x="8167817" y="4118572"/>
            <a:ext cx="3823987" cy="2269113"/>
          </a:xfrm>
          <a:prstGeom prst="roundRect">
            <a:avLst>
              <a:gd name="adj" fmla="val 9951"/>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E34E2D4-CD29-43C8-909F-3CBEDDEAA7FB}"/>
              </a:ext>
            </a:extLst>
          </p:cNvPr>
          <p:cNvSpPr txBox="1"/>
          <p:nvPr/>
        </p:nvSpPr>
        <p:spPr>
          <a:xfrm>
            <a:off x="8356531" y="4297939"/>
            <a:ext cx="3548336" cy="1908215"/>
          </a:xfrm>
          <a:prstGeom prst="rect">
            <a:avLst/>
          </a:prstGeom>
          <a:noFill/>
        </p:spPr>
        <p:txBody>
          <a:bodyPr wrap="square" rtlCol="0">
            <a:spAutoFit/>
          </a:bodyPr>
          <a:lstStyle/>
          <a:p>
            <a:r>
              <a:rPr lang="en-US" b="1" u="sng"/>
              <a:t>What’s included in a point?</a:t>
            </a:r>
          </a:p>
          <a:p>
            <a:endParaRPr lang="en-US" b="1" u="sng"/>
          </a:p>
          <a:p>
            <a:r>
              <a:rPr lang="en-US" sz="1600"/>
              <a:t>One-point equals one engineer day</a:t>
            </a:r>
            <a:r>
              <a:rPr lang="en-US" sz="1600" b="1"/>
              <a:t>+</a:t>
            </a:r>
            <a:r>
              <a:rPr lang="en-US" sz="1600"/>
              <a:t>. Where the '+' represents the additional disciplines (e.g. UX, CI/CD, QA, Arch) needed to deliver. </a:t>
            </a:r>
          </a:p>
          <a:p>
            <a:r>
              <a:rPr lang="en-US" b="1" u="sng"/>
              <a:t> </a:t>
            </a:r>
            <a:endParaRPr lang="en-US"/>
          </a:p>
        </p:txBody>
      </p:sp>
      <p:sp>
        <p:nvSpPr>
          <p:cNvPr id="14" name="Text Placeholder 13">
            <a:extLst>
              <a:ext uri="{FF2B5EF4-FFF2-40B4-BE49-F238E27FC236}">
                <a16:creationId xmlns:a16="http://schemas.microsoft.com/office/drawing/2014/main" id="{F0A35638-453A-443C-AC01-E1820600FF45}"/>
              </a:ext>
            </a:extLst>
          </p:cNvPr>
          <p:cNvSpPr>
            <a:spLocks noGrp="1"/>
          </p:cNvSpPr>
          <p:nvPr>
            <p:ph type="body" sz="quarter" idx="10" hasCustomPrompt="1"/>
          </p:nvPr>
        </p:nvSpPr>
        <p:spPr>
          <a:xfrm>
            <a:off x="8194433" y="2126298"/>
            <a:ext cx="3748533" cy="541337"/>
          </a:xfrm>
        </p:spPr>
        <p:txBody>
          <a:bodyPr/>
          <a:lstStyle>
            <a:lvl1pPr marL="0" indent="0" algn="ctr">
              <a:buNone/>
              <a:defRPr>
                <a:solidFill>
                  <a:schemeClr val="bg1"/>
                </a:solidFill>
                <a:latin typeface="+mj-lt"/>
              </a:defRPr>
            </a:lvl1pPr>
          </a:lstStyle>
          <a:p>
            <a:pPr lvl="0"/>
            <a:r>
              <a:rPr lang="en-US"/>
              <a:t>MVP</a:t>
            </a:r>
          </a:p>
        </p:txBody>
      </p:sp>
      <p:sp>
        <p:nvSpPr>
          <p:cNvPr id="17" name="Text Placeholder 16">
            <a:extLst>
              <a:ext uri="{FF2B5EF4-FFF2-40B4-BE49-F238E27FC236}">
                <a16:creationId xmlns:a16="http://schemas.microsoft.com/office/drawing/2014/main" id="{871C65F3-511B-41A0-A5CA-DC32E32F75A5}"/>
              </a:ext>
            </a:extLst>
          </p:cNvPr>
          <p:cNvSpPr>
            <a:spLocks noGrp="1"/>
          </p:cNvSpPr>
          <p:nvPr>
            <p:ph type="body" sz="quarter" idx="11" hasCustomPrompt="1"/>
          </p:nvPr>
        </p:nvSpPr>
        <p:spPr>
          <a:xfrm>
            <a:off x="8194434" y="2727325"/>
            <a:ext cx="3748533" cy="499783"/>
          </a:xfrm>
        </p:spPr>
        <p:txBody>
          <a:bodyPr>
            <a:normAutofit/>
          </a:bodyPr>
          <a:lstStyle>
            <a:lvl1pPr marL="0" indent="0" algn="ctr">
              <a:buNone/>
              <a:defRPr sz="2800">
                <a:solidFill>
                  <a:schemeClr val="bg1"/>
                </a:solidFill>
                <a:latin typeface="+mj-lt"/>
              </a:defRPr>
            </a:lvl1pPr>
          </a:lstStyle>
          <a:p>
            <a:pPr lvl="0"/>
            <a:r>
              <a:rPr lang="en-US"/>
              <a:t>XXX pts.</a:t>
            </a:r>
          </a:p>
        </p:txBody>
      </p:sp>
      <p:sp>
        <p:nvSpPr>
          <p:cNvPr id="18" name="Text Placeholder 16">
            <a:extLst>
              <a:ext uri="{FF2B5EF4-FFF2-40B4-BE49-F238E27FC236}">
                <a16:creationId xmlns:a16="http://schemas.microsoft.com/office/drawing/2014/main" id="{26AFE574-6D81-4E27-BD21-1506953561B9}"/>
              </a:ext>
            </a:extLst>
          </p:cNvPr>
          <p:cNvSpPr>
            <a:spLocks noGrp="1"/>
          </p:cNvSpPr>
          <p:nvPr>
            <p:ph type="body" sz="quarter" idx="12" hasCustomPrompt="1"/>
          </p:nvPr>
        </p:nvSpPr>
        <p:spPr>
          <a:xfrm>
            <a:off x="8194434" y="3283585"/>
            <a:ext cx="3748533" cy="499783"/>
          </a:xfrm>
        </p:spPr>
        <p:txBody>
          <a:bodyPr>
            <a:normAutofit/>
          </a:bodyPr>
          <a:lstStyle>
            <a:lvl1pPr marL="0" indent="0" algn="ctr">
              <a:buNone/>
              <a:defRPr sz="1400" i="1">
                <a:solidFill>
                  <a:schemeClr val="bg1"/>
                </a:solidFill>
                <a:latin typeface="+mn-lt"/>
              </a:defRPr>
            </a:lvl1pPr>
          </a:lstStyle>
          <a:p>
            <a:pPr lvl="0"/>
            <a:r>
              <a:rPr lang="en-US"/>
              <a:t>(+/- 50%) 120 – 360 pts.</a:t>
            </a:r>
          </a:p>
        </p:txBody>
      </p:sp>
      <p:sp>
        <p:nvSpPr>
          <p:cNvPr id="22" name="Text Placeholder 21">
            <a:extLst>
              <a:ext uri="{FF2B5EF4-FFF2-40B4-BE49-F238E27FC236}">
                <a16:creationId xmlns:a16="http://schemas.microsoft.com/office/drawing/2014/main" id="{234EC804-F710-47DB-8483-1C31CB81669E}"/>
              </a:ext>
            </a:extLst>
          </p:cNvPr>
          <p:cNvSpPr>
            <a:spLocks noGrp="1"/>
          </p:cNvSpPr>
          <p:nvPr>
            <p:ph type="body" sz="quarter" idx="13" hasCustomPrompt="1"/>
          </p:nvPr>
        </p:nvSpPr>
        <p:spPr>
          <a:xfrm>
            <a:off x="552450" y="892175"/>
            <a:ext cx="11166475" cy="990600"/>
          </a:xfrm>
        </p:spPr>
        <p:txBody>
          <a:bodyPr>
            <a:normAutofit/>
          </a:bodyPr>
          <a:lstStyle>
            <a:lvl1pPr marL="0" indent="0">
              <a:buNone/>
              <a:defRPr sz="1600"/>
            </a:lvl1pPr>
          </a:lstStyle>
          <a:p>
            <a:pPr lvl="0"/>
            <a:r>
              <a:rPr lang="en-US"/>
              <a:t>Given a multiple-choice question of “How long will it take to build this product?”, we can draw on our experiences of building similar Products in similar situations and pick the one that seems the closest to being right. Below is our best estimate based on the information we know at this time.​ </a:t>
            </a:r>
          </a:p>
        </p:txBody>
      </p:sp>
    </p:spTree>
    <p:extLst>
      <p:ext uri="{BB962C8B-B14F-4D97-AF65-F5344CB8AC3E}">
        <p14:creationId xmlns:p14="http://schemas.microsoft.com/office/powerpoint/2010/main" val="12758682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KS Sales-Engagement Timelin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A85ACE7-641C-47D2-8CD2-24AF14410F3B}"/>
              </a:ext>
            </a:extLst>
          </p:cNvPr>
          <p:cNvSpPr/>
          <p:nvPr/>
        </p:nvSpPr>
        <p:spPr>
          <a:xfrm>
            <a:off x="5398774" y="0"/>
            <a:ext cx="6793226" cy="655320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17BF282-3F83-4D03-832B-D2C36FEB269A}"/>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7" name="Rectangle 6">
            <a:extLst>
              <a:ext uri="{FF2B5EF4-FFF2-40B4-BE49-F238E27FC236}">
                <a16:creationId xmlns:a16="http://schemas.microsoft.com/office/drawing/2014/main" id="{C7305B81-22B5-41BE-B882-41E888B1B2A6}"/>
              </a:ext>
            </a:extLst>
          </p:cNvPr>
          <p:cNvSpPr/>
          <p:nvPr/>
        </p:nvSpPr>
        <p:spPr>
          <a:xfrm>
            <a:off x="5829288" y="487618"/>
            <a:ext cx="5702454" cy="5320058"/>
          </a:xfrm>
          <a:prstGeom prst="rect">
            <a:avLst/>
          </a:prstGeom>
          <a:solidFill>
            <a:schemeClr val="lt1">
              <a:alpha val="75000"/>
            </a:schemeClr>
          </a:solidFill>
          <a:ln>
            <a:solidFill>
              <a:srgbClr val="567598"/>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8" name="Freeform 112">
            <a:extLst>
              <a:ext uri="{FF2B5EF4-FFF2-40B4-BE49-F238E27FC236}">
                <a16:creationId xmlns:a16="http://schemas.microsoft.com/office/drawing/2014/main" id="{A0697EB4-6643-4E97-AC37-FF0A7C88B9CE}"/>
              </a:ext>
            </a:extLst>
          </p:cNvPr>
          <p:cNvSpPr/>
          <p:nvPr/>
        </p:nvSpPr>
        <p:spPr>
          <a:xfrm>
            <a:off x="6682135" y="2400038"/>
            <a:ext cx="46226" cy="45719"/>
          </a:xfrm>
          <a:custGeom>
            <a:avLst/>
            <a:gdLst>
              <a:gd name="connsiteX0" fmla="*/ 0 w 14289"/>
              <a:gd name="connsiteY0" fmla="*/ 0 h 20208"/>
              <a:gd name="connsiteX1" fmla="*/ 14289 w 14289"/>
              <a:gd name="connsiteY1" fmla="*/ 0 h 20208"/>
              <a:gd name="connsiteX2" fmla="*/ 14289 w 14289"/>
              <a:gd name="connsiteY2" fmla="*/ 20208 h 20208"/>
              <a:gd name="connsiteX3" fmla="*/ 0 w 14289"/>
              <a:gd name="connsiteY3" fmla="*/ 0 h 20208"/>
            </a:gdLst>
            <a:ahLst/>
            <a:cxnLst>
              <a:cxn ang="0">
                <a:pos x="connsiteX0" y="connsiteY0"/>
              </a:cxn>
              <a:cxn ang="0">
                <a:pos x="connsiteX1" y="connsiteY1"/>
              </a:cxn>
              <a:cxn ang="0">
                <a:pos x="connsiteX2" y="connsiteY2"/>
              </a:cxn>
              <a:cxn ang="0">
                <a:pos x="connsiteX3" y="connsiteY3"/>
              </a:cxn>
            </a:cxnLst>
            <a:rect l="l" t="t" r="r" b="b"/>
            <a:pathLst>
              <a:path w="14289" h="20208">
                <a:moveTo>
                  <a:pt x="0" y="0"/>
                </a:moveTo>
                <a:lnTo>
                  <a:pt x="14289" y="0"/>
                </a:lnTo>
                <a:lnTo>
                  <a:pt x="14289" y="20208"/>
                </a:lnTo>
                <a:lnTo>
                  <a:pt x="0" y="0"/>
                </a:lnTo>
                <a:close/>
              </a:path>
            </a:pathLst>
          </a:cu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endParaRPr>
          </a:p>
        </p:txBody>
      </p:sp>
      <p:sp>
        <p:nvSpPr>
          <p:cNvPr id="9" name="Freeform 113">
            <a:extLst>
              <a:ext uri="{FF2B5EF4-FFF2-40B4-BE49-F238E27FC236}">
                <a16:creationId xmlns:a16="http://schemas.microsoft.com/office/drawing/2014/main" id="{756D8410-7FDF-4E98-AAEE-8D73DEEEDFE7}"/>
              </a:ext>
            </a:extLst>
          </p:cNvPr>
          <p:cNvSpPr/>
          <p:nvPr/>
        </p:nvSpPr>
        <p:spPr>
          <a:xfrm>
            <a:off x="6624389" y="2400040"/>
            <a:ext cx="46226" cy="45719"/>
          </a:xfrm>
          <a:custGeom>
            <a:avLst/>
            <a:gdLst>
              <a:gd name="connsiteX0" fmla="*/ 14289 w 14289"/>
              <a:gd name="connsiteY0" fmla="*/ 0 h 20207"/>
              <a:gd name="connsiteX1" fmla="*/ 14289 w 14289"/>
              <a:gd name="connsiteY1" fmla="*/ 20207 h 20207"/>
              <a:gd name="connsiteX2" fmla="*/ 0 w 14289"/>
              <a:gd name="connsiteY2" fmla="*/ 20207 h 20207"/>
              <a:gd name="connsiteX3" fmla="*/ 14289 w 14289"/>
              <a:gd name="connsiteY3" fmla="*/ 0 h 20207"/>
            </a:gdLst>
            <a:ahLst/>
            <a:cxnLst>
              <a:cxn ang="0">
                <a:pos x="connsiteX0" y="connsiteY0"/>
              </a:cxn>
              <a:cxn ang="0">
                <a:pos x="connsiteX1" y="connsiteY1"/>
              </a:cxn>
              <a:cxn ang="0">
                <a:pos x="connsiteX2" y="connsiteY2"/>
              </a:cxn>
              <a:cxn ang="0">
                <a:pos x="connsiteX3" y="connsiteY3"/>
              </a:cxn>
            </a:cxnLst>
            <a:rect l="l" t="t" r="r" b="b"/>
            <a:pathLst>
              <a:path w="14289" h="20207">
                <a:moveTo>
                  <a:pt x="14289" y="0"/>
                </a:moveTo>
                <a:lnTo>
                  <a:pt x="14289" y="20207"/>
                </a:lnTo>
                <a:lnTo>
                  <a:pt x="0" y="20207"/>
                </a:lnTo>
                <a:lnTo>
                  <a:pt x="14289" y="0"/>
                </a:lnTo>
                <a:close/>
              </a:path>
            </a:pathLst>
          </a:cu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endParaRPr>
          </a:p>
        </p:txBody>
      </p:sp>
      <p:sp>
        <p:nvSpPr>
          <p:cNvPr id="10" name="TextBox 271">
            <a:extLst>
              <a:ext uri="{FF2B5EF4-FFF2-40B4-BE49-F238E27FC236}">
                <a16:creationId xmlns:a16="http://schemas.microsoft.com/office/drawing/2014/main" id="{D011F8D0-B92B-45FA-8045-5A576BC9C13C}"/>
              </a:ext>
            </a:extLst>
          </p:cNvPr>
          <p:cNvSpPr txBox="1"/>
          <p:nvPr/>
        </p:nvSpPr>
        <p:spPr>
          <a:xfrm>
            <a:off x="6096000" y="2645541"/>
            <a:ext cx="5188971" cy="296234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mn-lt"/>
                <a:ea typeface="Roboto" panose="02000000000000000000" pitchFamily="2" charset="0"/>
                <a:cs typeface="+mn-cs"/>
              </a:rPr>
              <a:t>Product </a:t>
            </a:r>
            <a:r>
              <a:rPr lang="en-US" sz="1600" b="1" u="sng" dirty="0">
                <a:solidFill>
                  <a:prstClr val="black"/>
                </a:solidFill>
                <a:latin typeface="+mn-lt"/>
                <a:ea typeface="Roboto" panose="02000000000000000000" pitchFamily="2" charset="0"/>
              </a:rPr>
              <a:t>Discovery </a:t>
            </a:r>
            <a:r>
              <a:rPr kumimoji="0" lang="en-US" sz="1600" b="1" i="0" u="sng" strike="noStrike" kern="1200" cap="none" spc="0" normalizeH="0" baseline="0" noProof="0" dirty="0">
                <a:ln>
                  <a:noFill/>
                </a:ln>
                <a:solidFill>
                  <a:prstClr val="black"/>
                </a:solidFill>
                <a:effectLst/>
                <a:uLnTx/>
                <a:uFillTx/>
                <a:latin typeface="+mn-lt"/>
                <a:ea typeface="Roboto" panose="02000000000000000000" pitchFamily="2" charset="0"/>
                <a:cs typeface="+mn-cs"/>
              </a:rPr>
              <a:t>Deliverables </a:t>
            </a:r>
          </a:p>
          <a:p>
            <a:pPr marL="342900" marR="0" lvl="0" indent="-342900" fontAlgn="base">
              <a:spcBef>
                <a:spcPts val="0"/>
              </a:spcBef>
              <a:spcAft>
                <a:spcPts val="0"/>
              </a:spcAft>
              <a:buSzPts val="1000"/>
              <a:buFont typeface="Symbol" pitchFamily="2" charset="2"/>
              <a:buChar char=""/>
              <a:tabLst>
                <a:tab pos="457200" algn="l"/>
              </a:tabLst>
            </a:pPr>
            <a:r>
              <a:rPr lang="en-US" sz="1400" dirty="0">
                <a:solidFill>
                  <a:srgbClr val="404040"/>
                </a:solidFill>
                <a:latin typeface="+mn-lt"/>
                <a:ea typeface="Times New Roman" panose="02020603050405020304" pitchFamily="18" charset="0"/>
                <a:cs typeface="Arial" panose="020B0604020202020204" pitchFamily="34" charset="0"/>
              </a:rPr>
              <a:t>Product Vision</a:t>
            </a:r>
            <a:r>
              <a:rPr lang="en-US" sz="1400" dirty="0">
                <a:latin typeface="+mn-lt"/>
                <a:ea typeface="Times New Roman" panose="02020603050405020304" pitchFamily="18" charset="0"/>
                <a:cs typeface="Arial" panose="020B0604020202020204" pitchFamily="34" charset="0"/>
              </a:rPr>
              <a:t>​</a:t>
            </a:r>
            <a:endParaRPr lang="en-US" dirty="0">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dirty="0">
                <a:solidFill>
                  <a:srgbClr val="404040"/>
                </a:solidFill>
                <a:latin typeface="+mn-lt"/>
                <a:ea typeface="Times New Roman" panose="02020603050405020304" pitchFamily="18" charset="0"/>
                <a:cs typeface="Arial" panose="020B0604020202020204" pitchFamily="34" charset="0"/>
              </a:rPr>
              <a:t>Objectives and Key Results</a:t>
            </a:r>
            <a:r>
              <a:rPr lang="en-US" sz="1400" dirty="0">
                <a:latin typeface="+mn-lt"/>
                <a:ea typeface="Times New Roman" panose="02020603050405020304" pitchFamily="18" charset="0"/>
                <a:cs typeface="Arial" panose="020B0604020202020204" pitchFamily="34" charset="0"/>
              </a:rPr>
              <a:t>​</a:t>
            </a:r>
            <a:endParaRPr lang="en-US" dirty="0">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dirty="0">
                <a:solidFill>
                  <a:srgbClr val="404040"/>
                </a:solidFill>
                <a:latin typeface="+mn-lt"/>
                <a:ea typeface="Times New Roman" panose="02020603050405020304" pitchFamily="18" charset="0"/>
                <a:cs typeface="Arial" panose="020B0604020202020204" pitchFamily="34" charset="0"/>
              </a:rPr>
              <a:t>Feature Map</a:t>
            </a:r>
            <a:r>
              <a:rPr lang="en-US" sz="1400" dirty="0">
                <a:latin typeface="+mn-lt"/>
                <a:ea typeface="Times New Roman" panose="02020603050405020304" pitchFamily="18" charset="0"/>
                <a:cs typeface="Arial" panose="020B0604020202020204" pitchFamily="34" charset="0"/>
              </a:rPr>
              <a:t>​</a:t>
            </a:r>
            <a:endParaRPr lang="en-US" dirty="0">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dirty="0">
                <a:solidFill>
                  <a:srgbClr val="404040"/>
                </a:solidFill>
                <a:latin typeface="+mn-lt"/>
                <a:ea typeface="Times New Roman" panose="02020603050405020304" pitchFamily="18" charset="0"/>
                <a:cs typeface="Arial" panose="020B0604020202020204" pitchFamily="34" charset="0"/>
              </a:rPr>
              <a:t>Use Case Model</a:t>
            </a:r>
            <a:r>
              <a:rPr lang="en-US" sz="1400" dirty="0">
                <a:latin typeface="+mn-lt"/>
                <a:ea typeface="Times New Roman" panose="02020603050405020304" pitchFamily="18" charset="0"/>
                <a:cs typeface="Arial" panose="020B0604020202020204" pitchFamily="34" charset="0"/>
              </a:rPr>
              <a:t>​</a:t>
            </a:r>
            <a:endParaRPr lang="en-US" dirty="0">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dirty="0">
                <a:solidFill>
                  <a:srgbClr val="404040"/>
                </a:solidFill>
                <a:latin typeface="+mn-lt"/>
                <a:ea typeface="Times New Roman" panose="02020603050405020304" pitchFamily="18" charset="0"/>
                <a:cs typeface="Arial" panose="020B0604020202020204" pitchFamily="34" charset="0"/>
              </a:rPr>
              <a:t>Roadmap/Release/Iteration Schedule</a:t>
            </a:r>
            <a:r>
              <a:rPr lang="en-US" sz="1400" dirty="0">
                <a:latin typeface="+mn-lt"/>
                <a:ea typeface="Times New Roman" panose="02020603050405020304" pitchFamily="18" charset="0"/>
                <a:cs typeface="Arial" panose="020B0604020202020204" pitchFamily="34" charset="0"/>
              </a:rPr>
              <a:t>​</a:t>
            </a:r>
            <a:endParaRPr lang="en-US" dirty="0">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dirty="0">
                <a:solidFill>
                  <a:srgbClr val="404040"/>
                </a:solidFill>
                <a:latin typeface="+mn-lt"/>
                <a:ea typeface="Times New Roman" panose="02020603050405020304" pitchFamily="18" charset="0"/>
                <a:cs typeface="Arial" panose="020B0604020202020204" pitchFamily="34" charset="0"/>
              </a:rPr>
              <a:t>System interaction Diagram</a:t>
            </a:r>
            <a:r>
              <a:rPr lang="en-US" sz="1400" dirty="0">
                <a:latin typeface="+mn-lt"/>
                <a:ea typeface="Times New Roman" panose="02020603050405020304" pitchFamily="18" charset="0"/>
                <a:cs typeface="Arial" panose="020B0604020202020204" pitchFamily="34" charset="0"/>
              </a:rPr>
              <a:t>​</a:t>
            </a:r>
            <a:endParaRPr lang="en-US" dirty="0">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dirty="0">
                <a:solidFill>
                  <a:srgbClr val="404040"/>
                </a:solidFill>
                <a:latin typeface="+mn-lt"/>
                <a:ea typeface="Times New Roman" panose="02020603050405020304" pitchFamily="18" charset="0"/>
                <a:cs typeface="Arial" panose="020B0604020202020204" pitchFamily="34" charset="0"/>
              </a:rPr>
              <a:t>Component Diagram</a:t>
            </a:r>
            <a:r>
              <a:rPr lang="en-US" sz="1400" dirty="0">
                <a:latin typeface="+mn-lt"/>
                <a:ea typeface="Times New Roman" panose="02020603050405020304" pitchFamily="18" charset="0"/>
                <a:cs typeface="Arial" panose="020B0604020202020204" pitchFamily="34" charset="0"/>
              </a:rPr>
              <a:t>​</a:t>
            </a:r>
            <a:endParaRPr lang="en-US" dirty="0">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dirty="0">
                <a:solidFill>
                  <a:srgbClr val="404040"/>
                </a:solidFill>
                <a:latin typeface="+mn-lt"/>
                <a:ea typeface="Times New Roman" panose="02020603050405020304" pitchFamily="18" charset="0"/>
                <a:cs typeface="Arial" panose="020B0604020202020204" pitchFamily="34" charset="0"/>
              </a:rPr>
              <a:t>Highest priority functions broken out into stories</a:t>
            </a:r>
            <a:r>
              <a:rPr lang="en-US" sz="1400" dirty="0">
                <a:latin typeface="+mn-lt"/>
                <a:ea typeface="Times New Roman" panose="02020603050405020304" pitchFamily="18" charset="0"/>
                <a:cs typeface="Arial" panose="020B0604020202020204" pitchFamily="34" charset="0"/>
              </a:rPr>
              <a:t>​</a:t>
            </a:r>
            <a:endParaRPr lang="en-US" dirty="0">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dirty="0">
                <a:solidFill>
                  <a:srgbClr val="404040"/>
                </a:solidFill>
                <a:latin typeface="+mn-lt"/>
                <a:ea typeface="Times New Roman" panose="02020603050405020304" pitchFamily="18" charset="0"/>
                <a:cs typeface="Arial" panose="020B0604020202020204" pitchFamily="34" charset="0"/>
              </a:rPr>
              <a:t>Highest priority stories written with well-defined acceptance criteria</a:t>
            </a:r>
            <a:r>
              <a:rPr lang="en-US" sz="1400" dirty="0">
                <a:latin typeface="+mn-lt"/>
                <a:ea typeface="Times New Roman" panose="02020603050405020304" pitchFamily="18" charset="0"/>
                <a:cs typeface="Arial" panose="020B0604020202020204" pitchFamily="34" charset="0"/>
              </a:rPr>
              <a:t>​</a:t>
            </a:r>
            <a:endParaRPr lang="en-US" dirty="0">
              <a:latin typeface="+mn-lt"/>
              <a:ea typeface="Calibri" panose="020F0502020204030204" pitchFamily="34" charset="0"/>
              <a:cs typeface="Times New Roman" panose="02020603050405020304" pitchFamily="18" charset="0"/>
            </a:endParaRPr>
          </a:p>
          <a:p>
            <a:pPr fontAlgn="base"/>
            <a:r>
              <a:rPr lang="en-US" sz="1200" dirty="0">
                <a:latin typeface="+mn-lt"/>
                <a:ea typeface="Times New Roman" panose="02020603050405020304" pitchFamily="18" charset="0"/>
              </a:rPr>
              <a:t> </a:t>
            </a:r>
            <a:endParaRPr lang="en-US" sz="2000" dirty="0">
              <a:latin typeface="+mn-lt"/>
              <a:ea typeface="Times New Roman" panose="02020603050405020304" pitchFamily="18" charset="0"/>
            </a:endParaRP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600" b="1" i="0" u="none" strike="noStrike" kern="1200" cap="none" spc="0" normalizeH="0" baseline="0" noProof="0" dirty="0">
              <a:ln>
                <a:noFill/>
              </a:ln>
              <a:solidFill>
                <a:prstClr val="black"/>
              </a:solidFill>
              <a:effectLst/>
              <a:uLnTx/>
              <a:uFillTx/>
              <a:latin typeface="+mn-lt"/>
              <a:ea typeface="Roboto" panose="02000000000000000000" pitchFamily="2" charset="0"/>
              <a:cs typeface="+mn-cs"/>
            </a:endParaRPr>
          </a:p>
        </p:txBody>
      </p:sp>
      <p:sp>
        <p:nvSpPr>
          <p:cNvPr id="12" name="Pentagon 114">
            <a:extLst>
              <a:ext uri="{FF2B5EF4-FFF2-40B4-BE49-F238E27FC236}">
                <a16:creationId xmlns:a16="http://schemas.microsoft.com/office/drawing/2014/main" id="{6777B12B-9861-49E0-955C-7569CD8935F1}"/>
              </a:ext>
            </a:extLst>
          </p:cNvPr>
          <p:cNvSpPr/>
          <p:nvPr/>
        </p:nvSpPr>
        <p:spPr>
          <a:xfrm>
            <a:off x="5678275" y="1026666"/>
            <a:ext cx="1963406" cy="1257043"/>
          </a:xfrm>
          <a:prstGeom prst="homePlate">
            <a:avLst>
              <a:gd name="adj" fmla="val 37500"/>
            </a:avLst>
          </a:prstGeom>
          <a:solidFill>
            <a:srgbClr val="004876"/>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n-lt"/>
                <a:ea typeface="Roboto" panose="02000000000000000000" pitchFamily="2" charset="0"/>
                <a:cs typeface="+mn-cs"/>
              </a:rPr>
              <a:t>Step 1: </a:t>
            </a:r>
            <a:r>
              <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rPr>
              <a:t>Product Discovery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prstClr val="white"/>
                </a:solidFill>
                <a:latin typeface="+mn-lt"/>
                <a:ea typeface="Roboto" panose="02000000000000000000" pitchFamily="2" charset="0"/>
              </a:rPr>
              <a:t>(4 weeks)</a:t>
            </a:r>
            <a:endParaRPr kumimoji="0" lang="en-US" sz="1200" b="0" i="0" u="none" strike="noStrike" kern="1200" cap="none" spc="0" normalizeH="0" baseline="0" noProof="0">
              <a:ln>
                <a:noFill/>
              </a:ln>
              <a:solidFill>
                <a:prstClr val="white"/>
              </a:solidFill>
              <a:effectLst/>
              <a:uLnTx/>
              <a:uFillTx/>
              <a:latin typeface="+mn-lt"/>
              <a:ea typeface="Roboto" panose="02000000000000000000" pitchFamily="2" charset="0"/>
              <a:cs typeface="+mn-cs"/>
            </a:endParaRPr>
          </a:p>
        </p:txBody>
      </p:sp>
      <p:sp>
        <p:nvSpPr>
          <p:cNvPr id="13" name="Notched Right Arrow 115">
            <a:extLst>
              <a:ext uri="{FF2B5EF4-FFF2-40B4-BE49-F238E27FC236}">
                <a16:creationId xmlns:a16="http://schemas.microsoft.com/office/drawing/2014/main" id="{90B81786-15DD-4A69-9ECA-A5C39EE824B5}"/>
              </a:ext>
            </a:extLst>
          </p:cNvPr>
          <p:cNvSpPr/>
          <p:nvPr/>
        </p:nvSpPr>
        <p:spPr>
          <a:xfrm>
            <a:off x="7211895" y="1026666"/>
            <a:ext cx="4658735" cy="1257042"/>
          </a:xfrm>
          <a:prstGeom prst="notchedRightArrow">
            <a:avLst>
              <a:gd name="adj1" fmla="val 100000"/>
              <a:gd name="adj2" fmla="val 37055"/>
            </a:avLst>
          </a:prstGeom>
          <a:solidFill>
            <a:srgbClr val="699BC5"/>
          </a:solidFill>
          <a:ln/>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n-lt"/>
                <a:ea typeface="Roboto" panose="02000000000000000000" pitchFamily="2" charset="0"/>
                <a:cs typeface="+mn-cs"/>
              </a:rPr>
              <a:t>Step 2:</a:t>
            </a:r>
            <a:endParaRPr lang="en-US" sz="1600">
              <a:solidFill>
                <a:prstClr val="white"/>
              </a:solidFill>
              <a:latin typeface="+mn-lt"/>
              <a:ea typeface="Roboto" panose="020000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rPr>
              <a:t>Execution of Feature Roadmap</a:t>
            </a:r>
          </a:p>
        </p:txBody>
      </p:sp>
      <p:sp>
        <p:nvSpPr>
          <p:cNvPr id="14" name="TextBox 13">
            <a:extLst>
              <a:ext uri="{FF2B5EF4-FFF2-40B4-BE49-F238E27FC236}">
                <a16:creationId xmlns:a16="http://schemas.microsoft.com/office/drawing/2014/main" id="{73F9E51A-1CE6-474C-B4A1-631883D5DBC4}"/>
              </a:ext>
            </a:extLst>
          </p:cNvPr>
          <p:cNvSpPr txBox="1"/>
          <p:nvPr/>
        </p:nvSpPr>
        <p:spPr>
          <a:xfrm>
            <a:off x="391636" y="3116409"/>
            <a:ext cx="5007138" cy="116955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a:latin typeface="+mn-lt"/>
              <a:ea typeface="Roboto" panose="02000000000000000000" pitchFamily="2" charset="0"/>
              <a:cs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a:latin typeface="+mn-lt"/>
                <a:ea typeface="Roboto"/>
                <a:cs typeface="Roboto Light" panose="02000000000000000000" pitchFamily="2" charset="0"/>
              </a:rPr>
              <a:t>Product Discovery </a:t>
            </a:r>
            <a:r>
              <a:rPr lang="en-US">
                <a:latin typeface="+mn-lt"/>
                <a:ea typeface="Roboto"/>
                <a:cs typeface="Roboto Light" panose="02000000000000000000" pitchFamily="2" charset="0"/>
              </a:rPr>
              <a:t>= </a:t>
            </a:r>
          </a:p>
          <a:p>
            <a:pPr fontAlgn="base"/>
            <a:endParaRPr lang="en-US">
              <a:latin typeface="+mn-lt"/>
            </a:endParaRPr>
          </a:p>
          <a:p>
            <a:pPr fontAlgn="base"/>
            <a:r>
              <a:rPr lang="en-US" b="1" u="sng">
                <a:latin typeface="+mn-lt"/>
              </a:rPr>
              <a:t>Execution</a:t>
            </a:r>
            <a:r>
              <a:rPr lang="en-US" b="1">
                <a:latin typeface="+mn-lt"/>
              </a:rPr>
              <a:t> </a:t>
            </a:r>
            <a:endParaRPr lang="en-US">
              <a:latin typeface="+mn-lt"/>
              <a:cs typeface="Calibri Light"/>
            </a:endParaRPr>
          </a:p>
        </p:txBody>
      </p:sp>
      <p:sp>
        <p:nvSpPr>
          <p:cNvPr id="15" name="Rounded Rectangle 34">
            <a:extLst>
              <a:ext uri="{FF2B5EF4-FFF2-40B4-BE49-F238E27FC236}">
                <a16:creationId xmlns:a16="http://schemas.microsoft.com/office/drawing/2014/main" id="{F77690DB-0E66-4B87-85D0-487EB26BF74D}"/>
              </a:ext>
            </a:extLst>
          </p:cNvPr>
          <p:cNvSpPr/>
          <p:nvPr/>
        </p:nvSpPr>
        <p:spPr>
          <a:xfrm>
            <a:off x="372478" y="1024246"/>
            <a:ext cx="4739789" cy="2039143"/>
          </a:xfrm>
          <a:prstGeom prst="roundRect">
            <a:avLst/>
          </a:prstGeom>
          <a:solidFill>
            <a:srgbClr val="004876"/>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mn-lt"/>
            </a:endParaRPr>
          </a:p>
        </p:txBody>
      </p:sp>
      <p:sp>
        <p:nvSpPr>
          <p:cNvPr id="16" name="TextBox 15">
            <a:extLst>
              <a:ext uri="{FF2B5EF4-FFF2-40B4-BE49-F238E27FC236}">
                <a16:creationId xmlns:a16="http://schemas.microsoft.com/office/drawing/2014/main" id="{CDF2838B-F043-41DC-AFC0-92EAAC9AE3C5}"/>
              </a:ext>
            </a:extLst>
          </p:cNvPr>
          <p:cNvSpPr txBox="1"/>
          <p:nvPr/>
        </p:nvSpPr>
        <p:spPr>
          <a:xfrm>
            <a:off x="660258" y="1309063"/>
            <a:ext cx="4164227" cy="1754326"/>
          </a:xfrm>
          <a:prstGeom prst="rect">
            <a:avLst/>
          </a:prstGeom>
          <a:noFill/>
        </p:spPr>
        <p:txBody>
          <a:bodyPr wrap="square" rtlCol="0">
            <a:spAutoFit/>
          </a:bodyPr>
          <a:lstStyle/>
          <a:p>
            <a:r>
              <a:rPr lang="en-US">
                <a:solidFill>
                  <a:schemeClr val="bg1"/>
                </a:solidFill>
                <a:latin typeface="+mn-lt"/>
              </a:rPr>
              <a:t>We recommend starting with Product Discovery to lower development uncertainty, which will increase estimate accuracy and improve your odds of a successful product launch. </a:t>
            </a:r>
          </a:p>
          <a:p>
            <a:endParaRPr lang="en-US">
              <a:latin typeface="+mn-lt"/>
            </a:endParaRPr>
          </a:p>
        </p:txBody>
      </p:sp>
      <p:sp>
        <p:nvSpPr>
          <p:cNvPr id="20" name="Text Placeholder 19">
            <a:extLst>
              <a:ext uri="{FF2B5EF4-FFF2-40B4-BE49-F238E27FC236}">
                <a16:creationId xmlns:a16="http://schemas.microsoft.com/office/drawing/2014/main" id="{BEF134D9-181F-42DD-BFC5-8C32736DC8A1}"/>
              </a:ext>
            </a:extLst>
          </p:cNvPr>
          <p:cNvSpPr>
            <a:spLocks noGrp="1"/>
          </p:cNvSpPr>
          <p:nvPr>
            <p:ph type="body" sz="quarter" idx="10" hasCustomPrompt="1"/>
          </p:nvPr>
        </p:nvSpPr>
        <p:spPr>
          <a:xfrm>
            <a:off x="2491423" y="3392687"/>
            <a:ext cx="1127125" cy="365125"/>
          </a:xfrm>
        </p:spPr>
        <p:txBody>
          <a:bodyPr>
            <a:noAutofit/>
          </a:bodyPr>
          <a:lstStyle>
            <a:lvl1pPr marL="0" indent="0">
              <a:buNone/>
              <a:defRPr sz="1800"/>
            </a:lvl1pPr>
          </a:lstStyle>
          <a:p>
            <a:pPr lvl="0"/>
            <a:r>
              <a:rPr lang="en-US"/>
              <a:t>X weeks</a:t>
            </a:r>
          </a:p>
        </p:txBody>
      </p:sp>
      <p:sp>
        <p:nvSpPr>
          <p:cNvPr id="21" name="Text Placeholder 19">
            <a:extLst>
              <a:ext uri="{FF2B5EF4-FFF2-40B4-BE49-F238E27FC236}">
                <a16:creationId xmlns:a16="http://schemas.microsoft.com/office/drawing/2014/main" id="{EC65373F-7E18-4BF5-B516-B870EFB7E516}"/>
              </a:ext>
            </a:extLst>
          </p:cNvPr>
          <p:cNvSpPr>
            <a:spLocks noGrp="1"/>
          </p:cNvSpPr>
          <p:nvPr>
            <p:ph type="body" sz="quarter" idx="11" hasCustomPrompt="1"/>
          </p:nvPr>
        </p:nvSpPr>
        <p:spPr>
          <a:xfrm>
            <a:off x="1423682" y="3943706"/>
            <a:ext cx="2646177" cy="365125"/>
          </a:xfrm>
        </p:spPr>
        <p:txBody>
          <a:bodyPr>
            <a:noAutofit/>
          </a:bodyPr>
          <a:lstStyle>
            <a:lvl1pPr marL="0" indent="0">
              <a:buNone/>
              <a:defRPr sz="1800"/>
            </a:lvl1pPr>
          </a:lstStyle>
          <a:p>
            <a:pPr lvl="0"/>
            <a:r>
              <a:rPr lang="en-US"/>
              <a:t>(XX-pt. Feature Team):</a:t>
            </a:r>
          </a:p>
        </p:txBody>
      </p:sp>
      <p:sp>
        <p:nvSpPr>
          <p:cNvPr id="22" name="Text Placeholder 19">
            <a:extLst>
              <a:ext uri="{FF2B5EF4-FFF2-40B4-BE49-F238E27FC236}">
                <a16:creationId xmlns:a16="http://schemas.microsoft.com/office/drawing/2014/main" id="{AEB15D7A-AA0B-440C-A8B5-34F5507EE2F8}"/>
              </a:ext>
            </a:extLst>
          </p:cNvPr>
          <p:cNvSpPr>
            <a:spLocks noGrp="1"/>
          </p:cNvSpPr>
          <p:nvPr>
            <p:ph type="body" sz="quarter" idx="12" hasCustomPrompt="1"/>
          </p:nvPr>
        </p:nvSpPr>
        <p:spPr>
          <a:xfrm>
            <a:off x="448079" y="4545626"/>
            <a:ext cx="1196621" cy="365125"/>
          </a:xfrm>
        </p:spPr>
        <p:txBody>
          <a:bodyPr>
            <a:noAutofit/>
          </a:bodyPr>
          <a:lstStyle>
            <a:lvl1pPr marL="0" indent="0">
              <a:buNone/>
              <a:defRPr sz="1800"/>
            </a:lvl1pPr>
          </a:lstStyle>
          <a:p>
            <a:pPr lvl="0"/>
            <a:r>
              <a:rPr lang="en-US" b="1">
                <a:latin typeface="+mn-lt"/>
              </a:rPr>
              <a:t>XXX pts.</a:t>
            </a:r>
            <a:endParaRPr lang="en-US"/>
          </a:p>
        </p:txBody>
      </p:sp>
      <p:sp>
        <p:nvSpPr>
          <p:cNvPr id="23" name="Text Placeholder 19">
            <a:extLst>
              <a:ext uri="{FF2B5EF4-FFF2-40B4-BE49-F238E27FC236}">
                <a16:creationId xmlns:a16="http://schemas.microsoft.com/office/drawing/2014/main" id="{3B8C1DEE-38C1-4288-9C3F-89A7FCD44200}"/>
              </a:ext>
            </a:extLst>
          </p:cNvPr>
          <p:cNvSpPr>
            <a:spLocks noGrp="1"/>
          </p:cNvSpPr>
          <p:nvPr>
            <p:ph type="body" sz="quarter" idx="13" hasCustomPrompt="1"/>
          </p:nvPr>
        </p:nvSpPr>
        <p:spPr>
          <a:xfrm>
            <a:off x="442489" y="4907936"/>
            <a:ext cx="4835567" cy="365125"/>
          </a:xfrm>
        </p:spPr>
        <p:txBody>
          <a:bodyPr>
            <a:noAutofit/>
          </a:bodyPr>
          <a:lstStyle>
            <a:lvl1pPr marL="0" indent="0">
              <a:buNone/>
              <a:defRPr sz="1400"/>
            </a:lvl1pPr>
          </a:lstStyle>
          <a:p>
            <a:pPr lvl="0"/>
            <a:r>
              <a:rPr lang="en-US">
                <a:latin typeface="+mn-lt"/>
              </a:rPr>
              <a:t>(current estimate): (12) 2-week long iterations = 24 weeks</a:t>
            </a:r>
            <a:endParaRPr lang="en-US"/>
          </a:p>
        </p:txBody>
      </p:sp>
      <p:sp>
        <p:nvSpPr>
          <p:cNvPr id="24" name="Text Placeholder 19">
            <a:extLst>
              <a:ext uri="{FF2B5EF4-FFF2-40B4-BE49-F238E27FC236}">
                <a16:creationId xmlns:a16="http://schemas.microsoft.com/office/drawing/2014/main" id="{DBED40E7-0CFE-4F41-84D5-018EBF6202A3}"/>
              </a:ext>
            </a:extLst>
          </p:cNvPr>
          <p:cNvSpPr>
            <a:spLocks noGrp="1"/>
          </p:cNvSpPr>
          <p:nvPr>
            <p:ph type="body" sz="quarter" idx="14" hasCustomPrompt="1"/>
          </p:nvPr>
        </p:nvSpPr>
        <p:spPr>
          <a:xfrm>
            <a:off x="442489" y="5282860"/>
            <a:ext cx="4835566" cy="365125"/>
          </a:xfrm>
        </p:spPr>
        <p:txBody>
          <a:bodyPr>
            <a:noAutofit/>
          </a:bodyPr>
          <a:lstStyle>
            <a:lvl1pPr marL="0" indent="0">
              <a:buNone/>
              <a:defRPr sz="1600"/>
            </a:lvl1p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a:ln>
                  <a:noFill/>
                </a:ln>
                <a:solidFill>
                  <a:prstClr val="black"/>
                </a:solidFill>
                <a:effectLst/>
                <a:uLnTx/>
                <a:uFillTx/>
                <a:latin typeface="Source Sans Pro"/>
                <a:ea typeface="+mn-ea"/>
                <a:cs typeface="+mn-cs"/>
              </a:rPr>
              <a:t>120 pts</a:t>
            </a:r>
            <a:r>
              <a:rPr kumimoji="0" lang="en-US" sz="1400" b="1" i="1" u="none" strike="noStrike" kern="1200" cap="none" spc="0" normalizeH="0" baseline="0" noProof="0">
                <a:ln>
                  <a:noFill/>
                </a:ln>
                <a:solidFill>
                  <a:prstClr val="black"/>
                </a:solidFill>
                <a:effectLst/>
                <a:uLnTx/>
                <a:uFillTx/>
                <a:latin typeface="Source Sans Pro"/>
                <a:ea typeface="+mn-ea"/>
                <a:cs typeface="+mn-cs"/>
              </a:rPr>
              <a:t>.</a:t>
            </a:r>
            <a:r>
              <a:rPr kumimoji="0" lang="en-US" sz="1400" b="0" i="1" u="none" strike="noStrike" kern="1200" cap="none" spc="0" normalizeH="0" baseline="0" noProof="0">
                <a:ln>
                  <a:noFill/>
                </a:ln>
                <a:solidFill>
                  <a:prstClr val="black"/>
                </a:solidFill>
                <a:effectLst/>
                <a:uLnTx/>
                <a:uFillTx/>
                <a:latin typeface="Source Sans Pro"/>
                <a:ea typeface="+mn-ea"/>
                <a:cs typeface="+mn-cs"/>
              </a:rPr>
              <a:t> = (6) 2-week long iterations = 12 weeks</a:t>
            </a:r>
            <a:endParaRPr kumimoji="0" lang="en-US" sz="1400" b="0" i="1" u="none" strike="noStrike" kern="1200" cap="none" spc="0" normalizeH="0" baseline="0" noProof="0">
              <a:ln>
                <a:noFill/>
              </a:ln>
              <a:solidFill>
                <a:prstClr val="black"/>
              </a:solidFill>
              <a:effectLst/>
              <a:uLnTx/>
              <a:uFillTx/>
              <a:latin typeface="Source Sans Pro"/>
              <a:ea typeface="+mn-ea"/>
              <a:cs typeface="Calibri Light" panose="020F0302020204030204"/>
            </a:endParaRPr>
          </a:p>
        </p:txBody>
      </p:sp>
      <p:sp>
        <p:nvSpPr>
          <p:cNvPr id="25" name="Text Placeholder 19">
            <a:extLst>
              <a:ext uri="{FF2B5EF4-FFF2-40B4-BE49-F238E27FC236}">
                <a16:creationId xmlns:a16="http://schemas.microsoft.com/office/drawing/2014/main" id="{478D87ED-CA21-40DA-B5DC-DA19D517E783}"/>
              </a:ext>
            </a:extLst>
          </p:cNvPr>
          <p:cNvSpPr>
            <a:spLocks noGrp="1"/>
          </p:cNvSpPr>
          <p:nvPr>
            <p:ph type="body" sz="quarter" idx="15" hasCustomPrompt="1"/>
          </p:nvPr>
        </p:nvSpPr>
        <p:spPr>
          <a:xfrm>
            <a:off x="442489" y="5646651"/>
            <a:ext cx="4835566" cy="365125"/>
          </a:xfrm>
        </p:spPr>
        <p:txBody>
          <a:bodyPr>
            <a:noAutofit/>
          </a:bodyPr>
          <a:lstStyle>
            <a:lvl1pPr marL="0" indent="0">
              <a:buNone/>
              <a:defRPr sz="1600"/>
            </a:lvl1pPr>
          </a:lstStyle>
          <a:p>
            <a:pPr marL="285750" indent="-285750" fontAlgn="base">
              <a:buFont typeface="Arial"/>
              <a:buChar char="•"/>
            </a:pPr>
            <a:r>
              <a:rPr lang="en-US" sz="1400" i="1">
                <a:latin typeface="+mn-lt"/>
              </a:rPr>
              <a:t>360 pts</a:t>
            </a:r>
            <a:r>
              <a:rPr lang="en-US" sz="1400" b="1" i="1">
                <a:latin typeface="+mn-lt"/>
              </a:rPr>
              <a:t>.</a:t>
            </a:r>
            <a:r>
              <a:rPr lang="en-US" sz="1400" i="1">
                <a:latin typeface="+mn-lt"/>
              </a:rPr>
              <a:t> = (18) 2-week long iterations = 36 weeks</a:t>
            </a:r>
            <a:endParaRPr lang="en-US" sz="1400" i="1">
              <a:latin typeface="+mn-lt"/>
              <a:cs typeface="Calibri Light" panose="020F0302020204030204"/>
            </a:endParaRPr>
          </a:p>
        </p:txBody>
      </p:sp>
      <p:sp>
        <p:nvSpPr>
          <p:cNvPr id="26" name="Title Placeholder 1">
            <a:extLst>
              <a:ext uri="{FF2B5EF4-FFF2-40B4-BE49-F238E27FC236}">
                <a16:creationId xmlns:a16="http://schemas.microsoft.com/office/drawing/2014/main" id="{3A721A97-2DAB-443D-837F-C45463C5E39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dirty="0"/>
              <a:t>Engagement Timeline</a:t>
            </a:r>
          </a:p>
        </p:txBody>
      </p:sp>
    </p:spTree>
    <p:extLst>
      <p:ext uri="{BB962C8B-B14F-4D97-AF65-F5344CB8AC3E}">
        <p14:creationId xmlns:p14="http://schemas.microsoft.com/office/powerpoint/2010/main" val="21828801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KS Sales-Co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056BFC-81C8-4D0A-B698-3AFC415E2F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19422" y="0"/>
            <a:ext cx="6177536" cy="6858000"/>
          </a:xfrm>
          <a:prstGeom prst="rect">
            <a:avLst/>
          </a:prstGeom>
        </p:spPr>
      </p:pic>
      <p:sp>
        <p:nvSpPr>
          <p:cNvPr id="7" name="TextBox 6">
            <a:extLst>
              <a:ext uri="{FF2B5EF4-FFF2-40B4-BE49-F238E27FC236}">
                <a16:creationId xmlns:a16="http://schemas.microsoft.com/office/drawing/2014/main" id="{8B4032E1-4127-4358-A5E6-BC36C6F87776}"/>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8" name="Rounded Rectangle 55">
            <a:extLst>
              <a:ext uri="{FF2B5EF4-FFF2-40B4-BE49-F238E27FC236}">
                <a16:creationId xmlns:a16="http://schemas.microsoft.com/office/drawing/2014/main" id="{BF52D033-2F1E-4676-B2C9-2A4E5B59C384}"/>
              </a:ext>
            </a:extLst>
          </p:cNvPr>
          <p:cNvSpPr/>
          <p:nvPr/>
        </p:nvSpPr>
        <p:spPr>
          <a:xfrm>
            <a:off x="360050" y="1373997"/>
            <a:ext cx="5580150" cy="2555768"/>
          </a:xfrm>
          <a:prstGeom prst="roundRect">
            <a:avLst>
              <a:gd name="adj" fmla="val 4079"/>
            </a:avLst>
          </a:prstGeom>
          <a:solidFill>
            <a:srgbClr val="004876"/>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Rounded Rectangle 47">
            <a:extLst>
              <a:ext uri="{FF2B5EF4-FFF2-40B4-BE49-F238E27FC236}">
                <a16:creationId xmlns:a16="http://schemas.microsoft.com/office/drawing/2014/main" id="{85A2D6EF-606B-4057-995B-E1AAC2FAE180}"/>
              </a:ext>
            </a:extLst>
          </p:cNvPr>
          <p:cNvSpPr/>
          <p:nvPr/>
        </p:nvSpPr>
        <p:spPr>
          <a:xfrm>
            <a:off x="360050" y="1964927"/>
            <a:ext cx="5591159" cy="3684592"/>
          </a:xfrm>
          <a:prstGeom prst="roundRect">
            <a:avLst>
              <a:gd name="adj" fmla="val 1634"/>
            </a:avLst>
          </a:prstGeom>
          <a:solidFill>
            <a:schemeClr val="bg1"/>
          </a:solidFill>
          <a:ln w="28575">
            <a:solidFill>
              <a:schemeClr val="accent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mn-lt"/>
              <a:ea typeface="+mn-ea"/>
              <a:cs typeface="+mn-cs"/>
            </a:endParaRPr>
          </a:p>
        </p:txBody>
      </p:sp>
      <p:sp>
        <p:nvSpPr>
          <p:cNvPr id="10" name="TextBox 9">
            <a:extLst>
              <a:ext uri="{FF2B5EF4-FFF2-40B4-BE49-F238E27FC236}">
                <a16:creationId xmlns:a16="http://schemas.microsoft.com/office/drawing/2014/main" id="{5785EC46-390F-4521-BDAD-C0311A37C96F}"/>
              </a:ext>
            </a:extLst>
          </p:cNvPr>
          <p:cNvSpPr txBox="1"/>
          <p:nvPr/>
        </p:nvSpPr>
        <p:spPr>
          <a:xfrm>
            <a:off x="951851" y="1407220"/>
            <a:ext cx="4407555" cy="369332"/>
          </a:xfrm>
          <a:prstGeom prst="rect">
            <a:avLst/>
          </a:prstGeom>
          <a:solidFill>
            <a:srgbClr val="00487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mn-lt"/>
                <a:ea typeface="+mn-ea"/>
                <a:cs typeface="+mn-cs"/>
              </a:rPr>
              <a:t>Cost</a:t>
            </a:r>
          </a:p>
        </p:txBody>
      </p:sp>
      <p:sp>
        <p:nvSpPr>
          <p:cNvPr id="11" name="Rectangle 10">
            <a:extLst>
              <a:ext uri="{FF2B5EF4-FFF2-40B4-BE49-F238E27FC236}">
                <a16:creationId xmlns:a16="http://schemas.microsoft.com/office/drawing/2014/main" id="{18AD2B2A-B3A0-4F29-B47A-718160B4D6FD}"/>
              </a:ext>
            </a:extLst>
          </p:cNvPr>
          <p:cNvSpPr/>
          <p:nvPr/>
        </p:nvSpPr>
        <p:spPr>
          <a:xfrm>
            <a:off x="365894" y="3212263"/>
            <a:ext cx="5556513" cy="541515"/>
          </a:xfrm>
          <a:prstGeom prst="rect">
            <a:avLst/>
          </a:prstGeom>
          <a:solidFill>
            <a:srgbClr val="00487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Rectangle 11">
            <a:extLst>
              <a:ext uri="{FF2B5EF4-FFF2-40B4-BE49-F238E27FC236}">
                <a16:creationId xmlns:a16="http://schemas.microsoft.com/office/drawing/2014/main" id="{B9D38D42-4A8D-4C0D-B3F3-D804C628E823}"/>
              </a:ext>
            </a:extLst>
          </p:cNvPr>
          <p:cNvSpPr/>
          <p:nvPr/>
        </p:nvSpPr>
        <p:spPr>
          <a:xfrm>
            <a:off x="1001027" y="3237982"/>
            <a:ext cx="289600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mn-ea"/>
                <a:cs typeface="+mn-cs"/>
              </a:rPr>
              <a:t>Product Discovery</a:t>
            </a:r>
          </a:p>
        </p:txBody>
      </p:sp>
      <p:sp>
        <p:nvSpPr>
          <p:cNvPr id="13" name="Rounded Rectangle 47">
            <a:extLst>
              <a:ext uri="{FF2B5EF4-FFF2-40B4-BE49-F238E27FC236}">
                <a16:creationId xmlns:a16="http://schemas.microsoft.com/office/drawing/2014/main" id="{906C58C7-6AC9-46CF-8573-CB6BC2CDE0B0}"/>
              </a:ext>
            </a:extLst>
          </p:cNvPr>
          <p:cNvSpPr/>
          <p:nvPr/>
        </p:nvSpPr>
        <p:spPr>
          <a:xfrm>
            <a:off x="360050" y="1948210"/>
            <a:ext cx="5591159" cy="3675436"/>
          </a:xfrm>
          <a:prstGeom prst="roundRect">
            <a:avLst>
              <a:gd name="adj" fmla="val 1634"/>
            </a:avLst>
          </a:prstGeom>
          <a:noFill/>
          <a:ln w="28575">
            <a:solidFill>
              <a:srgbClr val="38567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mn-lt"/>
              <a:ea typeface="+mn-ea"/>
              <a:cs typeface="+mn-cs"/>
            </a:endParaRPr>
          </a:p>
        </p:txBody>
      </p:sp>
      <p:graphicFrame>
        <p:nvGraphicFramePr>
          <p:cNvPr id="14" name="Table 13">
            <a:extLst>
              <a:ext uri="{FF2B5EF4-FFF2-40B4-BE49-F238E27FC236}">
                <a16:creationId xmlns:a16="http://schemas.microsoft.com/office/drawing/2014/main" id="{C548160E-F7D6-48ED-B4B3-589E71D472DE}"/>
              </a:ext>
            </a:extLst>
          </p:cNvPr>
          <p:cNvGraphicFramePr>
            <a:graphicFrameLocks noGrp="1"/>
          </p:cNvGraphicFramePr>
          <p:nvPr>
            <p:extLst>
              <p:ext uri="{D42A27DB-BD31-4B8C-83A1-F6EECF244321}">
                <p14:modId xmlns:p14="http://schemas.microsoft.com/office/powerpoint/2010/main" val="3679944015"/>
              </p:ext>
            </p:extLst>
          </p:nvPr>
        </p:nvGraphicFramePr>
        <p:xfrm>
          <a:off x="428263" y="3768123"/>
          <a:ext cx="5494143" cy="1817301"/>
        </p:xfrm>
        <a:graphic>
          <a:graphicData uri="http://schemas.openxmlformats.org/drawingml/2006/table">
            <a:tbl>
              <a:tblPr firstRow="1" bandRow="1">
                <a:tableStyleId>{2D5ABB26-0587-4C30-8999-92F81FD0307C}</a:tableStyleId>
              </a:tblPr>
              <a:tblGrid>
                <a:gridCol w="212464">
                  <a:extLst>
                    <a:ext uri="{9D8B030D-6E8A-4147-A177-3AD203B41FA5}">
                      <a16:colId xmlns:a16="http://schemas.microsoft.com/office/drawing/2014/main" val="2959310630"/>
                    </a:ext>
                  </a:extLst>
                </a:gridCol>
                <a:gridCol w="3899887">
                  <a:extLst>
                    <a:ext uri="{9D8B030D-6E8A-4147-A177-3AD203B41FA5}">
                      <a16:colId xmlns:a16="http://schemas.microsoft.com/office/drawing/2014/main" val="4017907333"/>
                    </a:ext>
                  </a:extLst>
                </a:gridCol>
                <a:gridCol w="1048430">
                  <a:extLst>
                    <a:ext uri="{9D8B030D-6E8A-4147-A177-3AD203B41FA5}">
                      <a16:colId xmlns:a16="http://schemas.microsoft.com/office/drawing/2014/main" val="2499287791"/>
                    </a:ext>
                  </a:extLst>
                </a:gridCol>
                <a:gridCol w="333362">
                  <a:extLst>
                    <a:ext uri="{9D8B030D-6E8A-4147-A177-3AD203B41FA5}">
                      <a16:colId xmlns:a16="http://schemas.microsoft.com/office/drawing/2014/main" val="3573455796"/>
                    </a:ext>
                  </a:extLst>
                </a:gridCol>
              </a:tblGrid>
              <a:tr h="337020">
                <a:tc>
                  <a:txBody>
                    <a:bodyPr/>
                    <a:lstStyle/>
                    <a:p>
                      <a:pPr algn="l"/>
                      <a:endParaRPr lang="en-US" sz="1200" b="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algn="ctr"/>
                      <a:r>
                        <a:rPr lang="en-US" sz="1800" b="1"/>
                        <a:t>Pricing for Execution of Feature Roadmap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1200" b="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endParaRPr lang="en-US" sz="1200" b="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353568625"/>
                  </a:ext>
                </a:extLst>
              </a:tr>
              <a:tr h="354261">
                <a:tc>
                  <a:txBody>
                    <a:bodyPr/>
                    <a:lstStyle/>
                    <a:p>
                      <a:pPr algn="l"/>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fontAlgn="base"/>
                      <a:r>
                        <a:rPr lang="en-US" sz="1400" b="1"/>
                        <a:t>       </a:t>
                      </a: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6510149"/>
                  </a:ext>
                </a:extLst>
              </a:tr>
              <a:tr h="421275">
                <a:tc>
                  <a:txBody>
                    <a:bodyPr/>
                    <a:lstStyle/>
                    <a:p>
                      <a:pPr algn="l"/>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mn-lt"/>
                          <a:ea typeface="+mn-ea"/>
                          <a:cs typeface="+mn-cs"/>
                        </a:rPr>
                        <a:t>                                                  </a:t>
                      </a:r>
                      <a:r>
                        <a:rPr kumimoji="0" lang="en-US" sz="1600" b="0" i="0" u="none" strike="noStrike" kern="1200" cap="none" spc="0" normalizeH="0" baseline="0" noProof="0">
                          <a:ln>
                            <a:noFill/>
                          </a:ln>
                          <a:solidFill>
                            <a:prstClr val="black"/>
                          </a:solidFill>
                          <a:effectLst/>
                          <a:uLnTx/>
                          <a:uFillTx/>
                          <a:latin typeface="+mn-lt"/>
                          <a:ea typeface="+mn-ea"/>
                          <a:cs typeface="+mn-cs"/>
                        </a:rPr>
                        <a:t>(current estimate)</a:t>
                      </a: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7389613"/>
                  </a:ext>
                </a:extLst>
              </a:tr>
              <a:tr h="280850">
                <a:tc>
                  <a:txBody>
                    <a:bodyPr/>
                    <a:lstStyle/>
                    <a:p>
                      <a:pPr algn="l"/>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endParaRPr lang="en-US" sz="1600" i="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0278175"/>
                  </a:ext>
                </a:extLst>
              </a:tr>
              <a:tr h="280850">
                <a:tc>
                  <a:txBody>
                    <a:bodyPr/>
                    <a:lstStyle/>
                    <a:p>
                      <a:pPr algn="ct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40704983"/>
                  </a:ext>
                </a:extLst>
              </a:tr>
            </a:tbl>
          </a:graphicData>
        </a:graphic>
      </p:graphicFrame>
      <p:pic>
        <p:nvPicPr>
          <p:cNvPr id="15" name="Picture 14">
            <a:extLst>
              <a:ext uri="{FF2B5EF4-FFF2-40B4-BE49-F238E27FC236}">
                <a16:creationId xmlns:a16="http://schemas.microsoft.com/office/drawing/2014/main" id="{4950B2A3-C0AA-40AA-97ED-04A5901ED1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8033" y="2326198"/>
            <a:ext cx="1864102" cy="484413"/>
          </a:xfrm>
          <a:prstGeom prst="rect">
            <a:avLst/>
          </a:prstGeom>
        </p:spPr>
      </p:pic>
      <p:sp>
        <p:nvSpPr>
          <p:cNvPr id="17" name="Picture Placeholder 2">
            <a:extLst>
              <a:ext uri="{FF2B5EF4-FFF2-40B4-BE49-F238E27FC236}">
                <a16:creationId xmlns:a16="http://schemas.microsoft.com/office/drawing/2014/main" id="{0AA820FA-550B-4C43-83AD-1BDECB9FFD88}"/>
              </a:ext>
            </a:extLst>
          </p:cNvPr>
          <p:cNvSpPr>
            <a:spLocks noGrp="1"/>
          </p:cNvSpPr>
          <p:nvPr>
            <p:ph type="pic" sz="quarter" idx="10" hasCustomPrompt="1"/>
          </p:nvPr>
        </p:nvSpPr>
        <p:spPr>
          <a:xfrm>
            <a:off x="741691" y="2206008"/>
            <a:ext cx="2214870" cy="817880"/>
          </a:xfrm>
        </p:spPr>
        <p:txBody>
          <a:bodyPr numCol="1" anchor="ctr">
            <a:normAutofit/>
          </a:bodyPr>
          <a:lstStyle>
            <a:lvl1pPr marL="0" indent="0">
              <a:buNone/>
              <a:defRPr sz="1800">
                <a:solidFill>
                  <a:schemeClr val="accent2">
                    <a:lumMod val="75000"/>
                  </a:schemeClr>
                </a:solidFill>
              </a:defRPr>
            </a:lvl1pPr>
          </a:lstStyle>
          <a:p>
            <a:r>
              <a:rPr lang="en-US"/>
              <a:t>Insert Client Logo Here (if needed)</a:t>
            </a:r>
          </a:p>
        </p:txBody>
      </p:sp>
      <p:sp>
        <p:nvSpPr>
          <p:cNvPr id="19" name="Text Placeholder 18">
            <a:extLst>
              <a:ext uri="{FF2B5EF4-FFF2-40B4-BE49-F238E27FC236}">
                <a16:creationId xmlns:a16="http://schemas.microsoft.com/office/drawing/2014/main" id="{158E825F-9B58-49C6-BD04-FB815BC44BA5}"/>
              </a:ext>
            </a:extLst>
          </p:cNvPr>
          <p:cNvSpPr>
            <a:spLocks noGrp="1"/>
          </p:cNvSpPr>
          <p:nvPr>
            <p:ph type="body" sz="quarter" idx="11" hasCustomPrompt="1"/>
          </p:nvPr>
        </p:nvSpPr>
        <p:spPr>
          <a:xfrm>
            <a:off x="1135380" y="4553850"/>
            <a:ext cx="3550920" cy="359194"/>
          </a:xfrm>
        </p:spPr>
        <p:txBody>
          <a:bodyPr anchor="ctr">
            <a:normAutofit/>
          </a:bodyPr>
          <a:lstStyle>
            <a:lvl1pPr marL="0" indent="0">
              <a:buNone/>
              <a:defRPr sz="2400">
                <a:latin typeface="+mj-lt"/>
              </a:defRPr>
            </a:lvl1pPr>
          </a:lstStyle>
          <a:p>
            <a:pPr lvl="0"/>
            <a:r>
              <a:rPr lang="en-US"/>
              <a:t>240 pts. = $564,000</a:t>
            </a:r>
          </a:p>
        </p:txBody>
      </p:sp>
      <p:sp>
        <p:nvSpPr>
          <p:cNvPr id="22" name="Text Placeholder 21">
            <a:extLst>
              <a:ext uri="{FF2B5EF4-FFF2-40B4-BE49-F238E27FC236}">
                <a16:creationId xmlns:a16="http://schemas.microsoft.com/office/drawing/2014/main" id="{840BC7ED-3C3C-480F-831D-0C3D0060F2CF}"/>
              </a:ext>
            </a:extLst>
          </p:cNvPr>
          <p:cNvSpPr>
            <a:spLocks noGrp="1"/>
          </p:cNvSpPr>
          <p:nvPr>
            <p:ph type="body" sz="quarter" idx="12" hasCustomPrompt="1"/>
          </p:nvPr>
        </p:nvSpPr>
        <p:spPr>
          <a:xfrm>
            <a:off x="496857" y="4981258"/>
            <a:ext cx="5372132" cy="411162"/>
          </a:xfrm>
        </p:spPr>
        <p:txBody>
          <a:bodyPr/>
          <a:lstStyle>
            <a:lvl1pPr marL="0" indent="0" algn="ctr">
              <a:buNone/>
              <a:defRPr sz="1600" i="1"/>
            </a:lvl1pPr>
          </a:lstStyle>
          <a:p>
            <a:pPr lvl="0"/>
            <a:r>
              <a:rPr lang="en-US"/>
              <a:t>120 pts. = $282,000 – 360 pts. = $846,000</a:t>
            </a:r>
          </a:p>
        </p:txBody>
      </p:sp>
      <p:sp>
        <p:nvSpPr>
          <p:cNvPr id="16" name="Text Placeholder 18">
            <a:extLst>
              <a:ext uri="{FF2B5EF4-FFF2-40B4-BE49-F238E27FC236}">
                <a16:creationId xmlns:a16="http://schemas.microsoft.com/office/drawing/2014/main" id="{9F342778-F753-4FC8-A17A-37162DF22BCC}"/>
              </a:ext>
            </a:extLst>
          </p:cNvPr>
          <p:cNvSpPr>
            <a:spLocks noGrp="1"/>
          </p:cNvSpPr>
          <p:nvPr>
            <p:ph type="body" sz="quarter" idx="13" hasCustomPrompt="1"/>
          </p:nvPr>
        </p:nvSpPr>
        <p:spPr>
          <a:xfrm>
            <a:off x="3532748" y="3323380"/>
            <a:ext cx="3137682" cy="359194"/>
          </a:xfrm>
        </p:spPr>
        <p:txBody>
          <a:bodyPr anchor="ctr">
            <a:normAutofit/>
          </a:bodyPr>
          <a:lstStyle>
            <a:lvl1pPr marL="0" indent="0">
              <a:buNone/>
              <a:defRPr sz="2400">
                <a:solidFill>
                  <a:schemeClr val="bg1"/>
                </a:solidFill>
                <a:latin typeface="+mj-lt"/>
              </a:defRPr>
            </a:lvl1pPr>
          </a:lstStyle>
          <a:p>
            <a:pPr lvl="0"/>
            <a:r>
              <a:rPr lang="en-US"/>
              <a:t>$XXXXX</a:t>
            </a:r>
          </a:p>
        </p:txBody>
      </p:sp>
    </p:spTree>
    <p:extLst>
      <p:ext uri="{BB962C8B-B14F-4D97-AF65-F5344CB8AC3E}">
        <p14:creationId xmlns:p14="http://schemas.microsoft.com/office/powerpoint/2010/main" val="8635775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KS 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BB70BD-A2D9-2C4D-AACE-E63E7741E8E4}"/>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50B7E937-8601-3E46-8245-CF7D855D3A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1000" y="266459"/>
            <a:ext cx="3099676" cy="805494"/>
          </a:xfrm>
          <a:prstGeom prst="rect">
            <a:avLst/>
          </a:prstGeom>
        </p:spPr>
      </p:pic>
      <p:sp>
        <p:nvSpPr>
          <p:cNvPr id="8" name="Title Placeholder 1">
            <a:extLst>
              <a:ext uri="{FF2B5EF4-FFF2-40B4-BE49-F238E27FC236}">
                <a16:creationId xmlns:a16="http://schemas.microsoft.com/office/drawing/2014/main" id="{E66F8886-E1D4-460F-8635-0BA11D48541B}"/>
              </a:ext>
            </a:extLst>
          </p:cNvPr>
          <p:cNvSpPr>
            <a:spLocks noGrp="1"/>
          </p:cNvSpPr>
          <p:nvPr>
            <p:ph type="title" hasCustomPrompt="1"/>
          </p:nvPr>
        </p:nvSpPr>
        <p:spPr>
          <a:xfrm>
            <a:off x="1107833" y="3103790"/>
            <a:ext cx="7056681" cy="520418"/>
          </a:xfrm>
          <a:prstGeom prst="rect">
            <a:avLst/>
          </a:prstGeom>
        </p:spPr>
        <p:txBody>
          <a:bodyPr vert="horz" lIns="91440" tIns="45720" rIns="91440" bIns="45720" rtlCol="0" anchor="ctr">
            <a:noAutofit/>
          </a:bodyPr>
          <a:lstStyle>
            <a:lvl1pPr algn="r">
              <a:defRPr sz="4000">
                <a:solidFill>
                  <a:srgbClr val="004876"/>
                </a:solidFill>
                <a:latin typeface="+mj-lt"/>
              </a:defRPr>
            </a:lvl1pPr>
          </a:lstStyle>
          <a:p>
            <a:r>
              <a:rPr lang="en-US"/>
              <a:t>Project Name</a:t>
            </a:r>
          </a:p>
        </p:txBody>
      </p:sp>
      <p:sp>
        <p:nvSpPr>
          <p:cNvPr id="3" name="Picture Placeholder 2">
            <a:extLst>
              <a:ext uri="{FF2B5EF4-FFF2-40B4-BE49-F238E27FC236}">
                <a16:creationId xmlns:a16="http://schemas.microsoft.com/office/drawing/2014/main" id="{87B42EAF-744D-4389-81D7-A38D06614DF5}"/>
              </a:ext>
            </a:extLst>
          </p:cNvPr>
          <p:cNvSpPr>
            <a:spLocks noGrp="1"/>
          </p:cNvSpPr>
          <p:nvPr>
            <p:ph type="pic" sz="quarter" idx="10" hasCustomPrompt="1"/>
          </p:nvPr>
        </p:nvSpPr>
        <p:spPr>
          <a:xfrm>
            <a:off x="4824413" y="260350"/>
            <a:ext cx="3516555" cy="765175"/>
          </a:xfrm>
        </p:spPr>
        <p:txBody>
          <a:bodyPr numCol="1" anchor="ctr">
            <a:normAutofit/>
          </a:bodyPr>
          <a:lstStyle>
            <a:lvl1pPr marL="0" indent="0">
              <a:buNone/>
              <a:defRPr sz="1800">
                <a:solidFill>
                  <a:schemeClr val="accent2">
                    <a:lumMod val="75000"/>
                  </a:schemeClr>
                </a:solidFill>
              </a:defRPr>
            </a:lvl1pPr>
          </a:lstStyle>
          <a:p>
            <a:r>
              <a:rPr lang="en-US"/>
              <a:t>Insert Client Logo Here (if needed)</a:t>
            </a:r>
          </a:p>
        </p:txBody>
      </p:sp>
      <p:sp>
        <p:nvSpPr>
          <p:cNvPr id="13" name="Text Placeholder 12">
            <a:extLst>
              <a:ext uri="{FF2B5EF4-FFF2-40B4-BE49-F238E27FC236}">
                <a16:creationId xmlns:a16="http://schemas.microsoft.com/office/drawing/2014/main" id="{1285E936-7B7C-456D-8570-F99733B7FC9B}"/>
              </a:ext>
            </a:extLst>
          </p:cNvPr>
          <p:cNvSpPr>
            <a:spLocks noGrp="1"/>
          </p:cNvSpPr>
          <p:nvPr>
            <p:ph type="body" sz="quarter" idx="11" hasCustomPrompt="1"/>
          </p:nvPr>
        </p:nvSpPr>
        <p:spPr>
          <a:xfrm>
            <a:off x="3597588" y="3624341"/>
            <a:ext cx="4566926" cy="520700"/>
          </a:xfrm>
        </p:spPr>
        <p:txBody>
          <a:bodyPr>
            <a:normAutofit/>
          </a:bodyPr>
          <a:lstStyle>
            <a:lvl1pPr marL="0" indent="0" algn="r">
              <a:buFontTx/>
              <a:buNone/>
              <a:defRPr sz="1800">
                <a:solidFill>
                  <a:srgbClr val="7B9D6A"/>
                </a:solidFill>
              </a:defRPr>
            </a:lvl1pPr>
          </a:lstStyle>
          <a:p>
            <a:pPr lvl="0"/>
            <a:r>
              <a:rPr lang="en-US"/>
              <a:t>Workshop/Meeting Title</a:t>
            </a:r>
          </a:p>
        </p:txBody>
      </p:sp>
      <p:sp>
        <p:nvSpPr>
          <p:cNvPr id="14" name="Text Placeholder 12">
            <a:extLst>
              <a:ext uri="{FF2B5EF4-FFF2-40B4-BE49-F238E27FC236}">
                <a16:creationId xmlns:a16="http://schemas.microsoft.com/office/drawing/2014/main" id="{A27B6CFE-3E2F-48FB-8488-346C77AE1121}"/>
              </a:ext>
            </a:extLst>
          </p:cNvPr>
          <p:cNvSpPr>
            <a:spLocks noGrp="1"/>
          </p:cNvSpPr>
          <p:nvPr>
            <p:ph type="body" sz="quarter" idx="12" hasCustomPrompt="1"/>
          </p:nvPr>
        </p:nvSpPr>
        <p:spPr>
          <a:xfrm>
            <a:off x="3597588" y="2583024"/>
            <a:ext cx="4566926" cy="520700"/>
          </a:xfrm>
        </p:spPr>
        <p:txBody>
          <a:bodyPr anchor="b">
            <a:normAutofit/>
          </a:bodyPr>
          <a:lstStyle>
            <a:lvl1pPr marL="0" indent="0" algn="r">
              <a:buFontTx/>
              <a:buNone/>
              <a:defRPr sz="1800">
                <a:solidFill>
                  <a:srgbClr val="7B9D6A"/>
                </a:solidFill>
              </a:defRPr>
            </a:lvl1pPr>
          </a:lstStyle>
          <a:p>
            <a:pPr lvl="0"/>
            <a:r>
              <a:rPr lang="en-US"/>
              <a:t>Month Year</a:t>
            </a:r>
          </a:p>
        </p:txBody>
      </p:sp>
    </p:spTree>
    <p:extLst>
      <p:ext uri="{BB962C8B-B14F-4D97-AF65-F5344CB8AC3E}">
        <p14:creationId xmlns:p14="http://schemas.microsoft.com/office/powerpoint/2010/main" val="24350699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KS Table of Contents">
    <p:spTree>
      <p:nvGrpSpPr>
        <p:cNvPr id="1" name=""/>
        <p:cNvGrpSpPr/>
        <p:nvPr/>
      </p:nvGrpSpPr>
      <p:grpSpPr>
        <a:xfrm>
          <a:off x="0" y="0"/>
          <a:ext cx="0" cy="0"/>
          <a:chOff x="0" y="0"/>
          <a:chExt cx="0" cy="0"/>
        </a:xfrm>
      </p:grpSpPr>
      <p:pic>
        <p:nvPicPr>
          <p:cNvPr id="4" name="Picture 3" descr="Background pattern&#10;&#10;Description automatically generated with medium confidence">
            <a:extLst>
              <a:ext uri="{FF2B5EF4-FFF2-40B4-BE49-F238E27FC236}">
                <a16:creationId xmlns:a16="http://schemas.microsoft.com/office/drawing/2014/main" id="{ECC05AE1-5D76-584A-BF76-620010751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16"/>
            <a:ext cx="12234809" cy="6890431"/>
          </a:xfrm>
          <a:prstGeom prst="rect">
            <a:avLst/>
          </a:prstGeom>
        </p:spPr>
      </p:pic>
      <p:sp>
        <p:nvSpPr>
          <p:cNvPr id="6" name="Text Placeholder 5">
            <a:extLst>
              <a:ext uri="{FF2B5EF4-FFF2-40B4-BE49-F238E27FC236}">
                <a16:creationId xmlns:a16="http://schemas.microsoft.com/office/drawing/2014/main" id="{27076E53-907A-C431-C067-48766D4E729C}"/>
              </a:ext>
            </a:extLst>
          </p:cNvPr>
          <p:cNvSpPr>
            <a:spLocks noGrp="1"/>
          </p:cNvSpPr>
          <p:nvPr>
            <p:ph type="body" sz="quarter" idx="10" hasCustomPrompt="1"/>
          </p:nvPr>
        </p:nvSpPr>
        <p:spPr>
          <a:xfrm>
            <a:off x="6088612" y="1620599"/>
            <a:ext cx="5388864" cy="4154558"/>
          </a:xfrm>
        </p:spPr>
        <p:txBody>
          <a:bodyPr>
            <a:normAutofit/>
          </a:bodyPr>
          <a:lstStyle>
            <a:lvl1pPr marL="0" marR="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lang="en-US" sz="1800" b="0" i="0" smtClean="0">
                <a:solidFill>
                  <a:srgbClr val="004876"/>
                </a:solidFill>
                <a:effectLst/>
                <a:latin typeface="Source Sans Pro" panose="020B0503030403020204" pitchFamily="34" charset="0"/>
                <a:ea typeface="Source Sans Pro" panose="020B0503030403020204" pitchFamily="34" charset="0"/>
              </a:defRPr>
            </a:lvl1pPr>
          </a:lstStyle>
          <a:p>
            <a:pPr rtl="0" fontAlgn="base"/>
            <a:r>
              <a:rPr lang="en-US" b="1" i="0" u="none" strike="noStrike">
                <a:solidFill>
                  <a:srgbClr val="38567B"/>
                </a:solidFill>
                <a:effectLst/>
                <a:latin typeface="Source Sans Pro Light" panose="020B0403030403020204" pitchFamily="34" charset="0"/>
              </a:rPr>
              <a:t>  1</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1</a:t>
            </a:r>
            <a:endParaRPr lang="en-US" b="0" i="0">
              <a:solidFill>
                <a:srgbClr val="000000"/>
              </a:solidFill>
              <a:effectLst/>
              <a:latin typeface="Segoe UI" panose="020B0502040204020203" pitchFamily="34" charset="0"/>
            </a:endParaRPr>
          </a:p>
          <a:p>
            <a:pPr rtl="0" fontAlgn="base"/>
            <a:r>
              <a:rPr lang="en-US" b="1" i="0" u="none" strike="noStrike">
                <a:solidFill>
                  <a:srgbClr val="38567B"/>
                </a:solidFill>
                <a:effectLst/>
                <a:latin typeface="Source Sans Pro Light" panose="020B0403030403020204" pitchFamily="34" charset="0"/>
              </a:rPr>
              <a:t>  2</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2</a:t>
            </a:r>
            <a:endParaRPr lang="en-US" b="0" i="0">
              <a:solidFill>
                <a:srgbClr val="000000"/>
              </a:solidFill>
              <a:effectLst/>
              <a:latin typeface="Segoe UI" panose="020B0502040204020203" pitchFamily="34" charset="0"/>
            </a:endParaRPr>
          </a:p>
          <a:p>
            <a:pPr rtl="0" fontAlgn="base"/>
            <a:r>
              <a:rPr lang="en-US" b="1" i="0" u="none" strike="noStrike">
                <a:solidFill>
                  <a:srgbClr val="38567B"/>
                </a:solidFill>
                <a:effectLst/>
                <a:latin typeface="Source Sans Pro Light" panose="020B0403030403020204" pitchFamily="34" charset="0"/>
              </a:rPr>
              <a:t>  3</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3</a:t>
            </a:r>
            <a:endParaRPr lang="en-US" b="0" i="0">
              <a:solidFill>
                <a:srgbClr val="000000"/>
              </a:solidFill>
              <a:effectLst/>
              <a:latin typeface="Segoe UI" panose="020B0502040204020203" pitchFamily="34" charset="0"/>
            </a:endParaRPr>
          </a:p>
          <a:p>
            <a:pPr rtl="0" fontAlgn="base"/>
            <a:r>
              <a:rPr lang="en-US" b="1" i="0" u="none" strike="noStrike">
                <a:solidFill>
                  <a:srgbClr val="38567B"/>
                </a:solidFill>
                <a:effectLst/>
                <a:latin typeface="Source Sans Pro Light" panose="020B0403030403020204" pitchFamily="34" charset="0"/>
              </a:rPr>
              <a:t>  4</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4</a:t>
            </a:r>
            <a:endParaRPr lang="en-US" b="0" i="0">
              <a:solidFill>
                <a:srgbClr val="000000"/>
              </a:solidFill>
              <a:effectLst/>
              <a:latin typeface="Segoe UI" panose="020B0502040204020203" pitchFamily="34" charset="0"/>
            </a:endParaRPr>
          </a:p>
          <a:p>
            <a:pPr rtl="0" fontAlgn="base"/>
            <a:r>
              <a:rPr lang="en-US" b="1" i="0" u="none" strike="noStrike">
                <a:solidFill>
                  <a:srgbClr val="38567B"/>
                </a:solidFill>
                <a:effectLst/>
                <a:latin typeface="Source Sans Pro Light" panose="020B0403030403020204" pitchFamily="34" charset="0"/>
              </a:rPr>
              <a:t>  5</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5</a:t>
            </a:r>
            <a:endParaRPr lang="en-US" b="0" i="0">
              <a:solidFill>
                <a:srgbClr val="000000"/>
              </a:solidFill>
              <a:effectLst/>
              <a:latin typeface="Segoe UI" panose="020B0502040204020203" pitchFamily="34" charset="0"/>
            </a:endParaRP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lang="en-US" b="1" i="0" u="none" strike="noStrike">
                <a:solidFill>
                  <a:srgbClr val="38567B"/>
                </a:solidFill>
                <a:effectLst/>
                <a:latin typeface="Source Sans Pro Light" panose="020B0403030403020204" pitchFamily="34" charset="0"/>
              </a:rPr>
              <a:t>  6</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6</a:t>
            </a:r>
            <a:endParaRPr lang="en-US" b="0" i="0">
              <a:solidFill>
                <a:srgbClr val="000000"/>
              </a:solidFill>
              <a:effectLst/>
              <a:latin typeface="Segoe UI" panose="020B0502040204020203" pitchFamily="34" charset="0"/>
            </a:endParaRPr>
          </a:p>
          <a:p>
            <a:pPr rtl="0" fontAlgn="base"/>
            <a:r>
              <a:rPr lang="en-US" b="1" i="0" u="none" strike="noStrike">
                <a:solidFill>
                  <a:srgbClr val="38567B"/>
                </a:solidFill>
                <a:effectLst/>
                <a:latin typeface="Source Sans Pro Light" panose="020B0403030403020204" pitchFamily="34" charset="0"/>
              </a:rPr>
              <a:t>  7</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7</a:t>
            </a: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lang="en-US" b="1" i="0" u="none" strike="noStrike">
                <a:solidFill>
                  <a:srgbClr val="38567B"/>
                </a:solidFill>
                <a:effectLst/>
                <a:latin typeface="Source Sans Pro Light" panose="020B0403030403020204" pitchFamily="34" charset="0"/>
              </a:rPr>
              <a:t>  8</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8</a:t>
            </a: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lang="en-US" b="1" i="0" u="none" strike="noStrike">
                <a:solidFill>
                  <a:srgbClr val="38567B"/>
                </a:solidFill>
                <a:effectLst/>
                <a:latin typeface="Source Sans Pro Light" panose="020B0403030403020204" pitchFamily="34" charset="0"/>
              </a:rPr>
              <a:t>  9</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9</a:t>
            </a:r>
            <a:endParaRPr lang="en-US" b="0" i="0">
              <a:solidFill>
                <a:srgbClr val="000000"/>
              </a:solidFill>
              <a:effectLst/>
              <a:latin typeface="Segoe UI" panose="020B0502040204020203" pitchFamily="34" charset="0"/>
            </a:endParaRP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lang="en-US" b="1" i="0" u="none" strike="noStrike">
                <a:solidFill>
                  <a:srgbClr val="38567B"/>
                </a:solidFill>
                <a:effectLst/>
                <a:latin typeface="Source Sans Pro Light" panose="020B0403030403020204" pitchFamily="34" charset="0"/>
              </a:rPr>
              <a:t>10</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10</a:t>
            </a:r>
            <a:endParaRPr lang="en-US" b="0" i="0">
              <a:solidFill>
                <a:srgbClr val="000000"/>
              </a:solidFill>
              <a:effectLst/>
              <a:latin typeface="Segoe UI" panose="020B0502040204020203" pitchFamily="34" charset="0"/>
            </a:endParaRP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lang="en-US" b="1" i="0" u="none" strike="noStrike">
                <a:solidFill>
                  <a:srgbClr val="38567B"/>
                </a:solidFill>
                <a:effectLst/>
                <a:latin typeface="Source Sans Pro Light" panose="020B0403030403020204" pitchFamily="34" charset="0"/>
              </a:rPr>
              <a:t>11</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11</a:t>
            </a:r>
            <a:endParaRPr lang="en-US" b="0" i="0">
              <a:solidFill>
                <a:srgbClr val="000000"/>
              </a:solidFill>
              <a:effectLst/>
              <a:latin typeface="Segoe UI" panose="020B0502040204020203" pitchFamily="34" charset="0"/>
            </a:endParaRPr>
          </a:p>
        </p:txBody>
      </p:sp>
      <p:sp>
        <p:nvSpPr>
          <p:cNvPr id="11" name="TextBox 10">
            <a:extLst>
              <a:ext uri="{FF2B5EF4-FFF2-40B4-BE49-F238E27FC236}">
                <a16:creationId xmlns:a16="http://schemas.microsoft.com/office/drawing/2014/main" id="{75097019-9230-70BF-312C-16B8D50FC0D6}"/>
              </a:ext>
            </a:extLst>
          </p:cNvPr>
          <p:cNvSpPr txBox="1"/>
          <p:nvPr/>
        </p:nvSpPr>
        <p:spPr>
          <a:xfrm>
            <a:off x="455908" y="463296"/>
            <a:ext cx="2714012" cy="1600438"/>
          </a:xfrm>
          <a:prstGeom prst="rect">
            <a:avLst/>
          </a:prstGeom>
          <a:noFill/>
        </p:spPr>
        <p:txBody>
          <a:bodyPr wrap="square" rtlCol="0">
            <a:spAutoFit/>
          </a:bodyPr>
          <a:lstStyle/>
          <a:p>
            <a:pPr lvl="0">
              <a:lnSpc>
                <a:spcPct val="100000"/>
              </a:lnSpc>
            </a:pPr>
            <a:r>
              <a:rPr lang="en-US" sz="4000" b="0" i="0" u="none" strike="noStrike">
                <a:solidFill>
                  <a:srgbClr val="FFFFFF"/>
                </a:solidFill>
                <a:effectLst/>
                <a:latin typeface="+mj-lt"/>
                <a:ea typeface="Source Sans Pro" panose="020B0503030403020204" pitchFamily="34" charset="0"/>
              </a:rPr>
              <a:t>Table of </a:t>
            </a:r>
            <a:r>
              <a:rPr lang="en-US" sz="4000" b="0" i="0">
                <a:solidFill>
                  <a:srgbClr val="000000"/>
                </a:solidFill>
                <a:effectLst/>
                <a:latin typeface="+mj-lt"/>
                <a:ea typeface="Source Sans Pro" panose="020B0503030403020204" pitchFamily="34" charset="0"/>
              </a:rPr>
              <a:t>​</a:t>
            </a:r>
            <a:br>
              <a:rPr lang="en-US" sz="4000" b="0" i="0">
                <a:solidFill>
                  <a:srgbClr val="000000"/>
                </a:solidFill>
                <a:effectLst/>
                <a:latin typeface="+mj-lt"/>
                <a:ea typeface="Source Sans Pro" panose="020B0503030403020204" pitchFamily="34" charset="0"/>
              </a:rPr>
            </a:br>
            <a:r>
              <a:rPr lang="en-US" sz="4000" b="0" i="0" u="none" strike="noStrike">
                <a:solidFill>
                  <a:srgbClr val="FFFFFF"/>
                </a:solidFill>
                <a:effectLst/>
                <a:latin typeface="+mj-lt"/>
                <a:ea typeface="Source Sans Pro" panose="020B0503030403020204" pitchFamily="34" charset="0"/>
              </a:rPr>
              <a:t>Contents</a:t>
            </a:r>
            <a:endParaRPr lang="en-US" sz="4000">
              <a:latin typeface="+mj-lt"/>
              <a:ea typeface="Source Sans Pro" panose="020B0503030403020204" pitchFamily="34" charset="0"/>
            </a:endParaRPr>
          </a:p>
          <a:p>
            <a:endParaRPr lang="en-US"/>
          </a:p>
        </p:txBody>
      </p:sp>
    </p:spTree>
    <p:extLst>
      <p:ext uri="{BB962C8B-B14F-4D97-AF65-F5344CB8AC3E}">
        <p14:creationId xmlns:p14="http://schemas.microsoft.com/office/powerpoint/2010/main" val="15153145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S Section Title">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E22D915D-718A-B13B-1BAB-1F704A39E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 Placeholder 5">
            <a:extLst>
              <a:ext uri="{FF2B5EF4-FFF2-40B4-BE49-F238E27FC236}">
                <a16:creationId xmlns:a16="http://schemas.microsoft.com/office/drawing/2014/main" id="{7D8D7E46-847C-8613-7614-B3B7574FE238}"/>
              </a:ext>
            </a:extLst>
          </p:cNvPr>
          <p:cNvSpPr>
            <a:spLocks noGrp="1"/>
          </p:cNvSpPr>
          <p:nvPr>
            <p:ph type="body" sz="quarter" idx="10" hasCustomPrompt="1"/>
          </p:nvPr>
        </p:nvSpPr>
        <p:spPr>
          <a:xfrm>
            <a:off x="957469" y="2902226"/>
            <a:ext cx="10277061" cy="2107096"/>
          </a:xfrm>
        </p:spPr>
        <p:txBody>
          <a:bodyPr>
            <a:normAutofit/>
          </a:bodyPr>
          <a:lstStyle>
            <a:lvl1pPr marL="0" indent="0" algn="ctr">
              <a:buNone/>
              <a:defRPr lang="en-US" sz="5000" b="1" i="0" u="none" strike="noStrike" smtClean="0">
                <a:solidFill>
                  <a:srgbClr val="004876"/>
                </a:solidFill>
                <a:effectLst/>
                <a:latin typeface="Source Sans Pro SemiBold" panose="020B0503030403020204" pitchFamily="34" charset="0"/>
                <a:ea typeface="Source Sans Pro SemiBold" panose="020B0503030403020204" pitchFamily="34" charset="0"/>
              </a:defRPr>
            </a:lvl1pPr>
          </a:lstStyle>
          <a:p>
            <a:pPr lvl="0"/>
            <a:r>
              <a:rPr lang="en-US" b="0" i="0" u="none" strike="noStrike">
                <a:solidFill>
                  <a:srgbClr val="38567B"/>
                </a:solidFill>
                <a:effectLst/>
                <a:latin typeface="Source Sans Pro SemiBold" panose="020B0503030403020204" pitchFamily="34" charset="0"/>
              </a:rPr>
              <a:t>Section Title</a:t>
            </a:r>
            <a:endParaRPr lang="en-US"/>
          </a:p>
        </p:txBody>
      </p:sp>
    </p:spTree>
    <p:extLst>
      <p:ext uri="{BB962C8B-B14F-4D97-AF65-F5344CB8AC3E}">
        <p14:creationId xmlns:p14="http://schemas.microsoft.com/office/powerpoint/2010/main" val="4265297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KS basic layou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07A7391-5878-4B98-80A7-68E2BAAA7AEB}"/>
              </a:ext>
            </a:extLst>
          </p:cNvPr>
          <p:cNvSpPr txBox="1"/>
          <p:nvPr/>
        </p:nvSpPr>
        <p:spPr>
          <a:xfrm>
            <a:off x="49883" y="6553200"/>
            <a:ext cx="325645"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4" name="Title Placeholder 1">
            <a:extLst>
              <a:ext uri="{FF2B5EF4-FFF2-40B4-BE49-F238E27FC236}">
                <a16:creationId xmlns:a16="http://schemas.microsoft.com/office/drawing/2014/main" id="{44BC85E6-BCC7-4AA7-8C2B-69BB9A1992D0}"/>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dirty="0"/>
              <a:t>Title</a:t>
            </a:r>
          </a:p>
        </p:txBody>
      </p:sp>
      <p:sp>
        <p:nvSpPr>
          <p:cNvPr id="6" name="Text Placeholder 19">
            <a:extLst>
              <a:ext uri="{FF2B5EF4-FFF2-40B4-BE49-F238E27FC236}">
                <a16:creationId xmlns:a16="http://schemas.microsoft.com/office/drawing/2014/main" id="{BDF1E52E-B845-1E45-A888-A325FD47C48D}"/>
              </a:ext>
            </a:extLst>
          </p:cNvPr>
          <p:cNvSpPr>
            <a:spLocks noGrp="1"/>
          </p:cNvSpPr>
          <p:nvPr>
            <p:ph type="body" sz="quarter" idx="10"/>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Click to edit Master text styles</a:t>
            </a:r>
          </a:p>
        </p:txBody>
      </p:sp>
      <p:sp>
        <p:nvSpPr>
          <p:cNvPr id="7" name="Text Placeholder 13">
            <a:extLst>
              <a:ext uri="{FF2B5EF4-FFF2-40B4-BE49-F238E27FC236}">
                <a16:creationId xmlns:a16="http://schemas.microsoft.com/office/drawing/2014/main" id="{998E72E8-779B-4F36-8A00-C84C0DA22F1B}"/>
              </a:ext>
            </a:extLst>
          </p:cNvPr>
          <p:cNvSpPr>
            <a:spLocks noGrp="1"/>
          </p:cNvSpPr>
          <p:nvPr>
            <p:ph type="body" sz="quarter" idx="12" hasCustomPrompt="1"/>
          </p:nvPr>
        </p:nvSpPr>
        <p:spPr>
          <a:xfrm>
            <a:off x="552099" y="1328738"/>
            <a:ext cx="10515599" cy="4505326"/>
          </a:xfrm>
        </p:spPr>
        <p:txBody>
          <a:bodyPr anchor="t">
            <a:normAutofit/>
          </a:bodyPr>
          <a:lstStyle>
            <a:lvl1pPr marL="285750" indent="-285750">
              <a:buFont typeface="Arial" panose="020B0604020202020204" pitchFamily="34" charset="0"/>
              <a:buChar char="•"/>
              <a:defRPr sz="1400">
                <a:latin typeface="+mn-lt"/>
              </a:defRPr>
            </a:lvl1pPr>
          </a:lstStyle>
          <a:p>
            <a:pPr lvl="0"/>
            <a:r>
              <a:rPr lang="en-US" dirty="0"/>
              <a:t>List item</a:t>
            </a:r>
          </a:p>
          <a:p>
            <a:pPr lvl="0"/>
            <a:r>
              <a:rPr lang="en-US" dirty="0"/>
              <a:t>List item</a:t>
            </a:r>
          </a:p>
          <a:p>
            <a:pPr lvl="0"/>
            <a:r>
              <a:rPr lang="en-US" dirty="0"/>
              <a:t>List item</a:t>
            </a:r>
          </a:p>
          <a:p>
            <a:pPr lvl="0"/>
            <a:r>
              <a:rPr lang="en-US" dirty="0"/>
              <a:t>List item</a:t>
            </a:r>
          </a:p>
          <a:p>
            <a:pPr lvl="0"/>
            <a:endParaRPr lang="en-US" dirty="0"/>
          </a:p>
        </p:txBody>
      </p:sp>
      <p:sp>
        <p:nvSpPr>
          <p:cNvPr id="2" name="TextBox 1">
            <a:extLst>
              <a:ext uri="{FF2B5EF4-FFF2-40B4-BE49-F238E27FC236}">
                <a16:creationId xmlns:a16="http://schemas.microsoft.com/office/drawing/2014/main" id="{ED6F1391-B5BB-E53D-DCD0-1C4EE4B2FCD9}"/>
              </a:ext>
            </a:extLst>
          </p:cNvPr>
          <p:cNvSpPr txBox="1"/>
          <p:nvPr userDrawn="1"/>
        </p:nvSpPr>
        <p:spPr>
          <a:xfrm>
            <a:off x="49883" y="6553200"/>
            <a:ext cx="325645"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Tree>
    <p:extLst>
      <p:ext uri="{BB962C8B-B14F-4D97-AF65-F5344CB8AC3E}">
        <p14:creationId xmlns:p14="http://schemas.microsoft.com/office/powerpoint/2010/main" val="26938638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S basic layou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07A7391-5878-4B98-80A7-68E2BAAA7AEB}"/>
              </a:ext>
            </a:extLst>
          </p:cNvPr>
          <p:cNvSpPr txBox="1"/>
          <p:nvPr/>
        </p:nvSpPr>
        <p:spPr>
          <a:xfrm>
            <a:off x="49883" y="6553200"/>
            <a:ext cx="325645"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4" name="Title Placeholder 1">
            <a:extLst>
              <a:ext uri="{FF2B5EF4-FFF2-40B4-BE49-F238E27FC236}">
                <a16:creationId xmlns:a16="http://schemas.microsoft.com/office/drawing/2014/main" id="{44BC85E6-BCC7-4AA7-8C2B-69BB9A1992D0}"/>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Title</a:t>
            </a:r>
          </a:p>
        </p:txBody>
      </p:sp>
      <p:sp>
        <p:nvSpPr>
          <p:cNvPr id="6" name="Text Placeholder 19">
            <a:extLst>
              <a:ext uri="{FF2B5EF4-FFF2-40B4-BE49-F238E27FC236}">
                <a16:creationId xmlns:a16="http://schemas.microsoft.com/office/drawing/2014/main" id="{BDF1E52E-B845-1E45-A888-A325FD47C48D}"/>
              </a:ext>
            </a:extLst>
          </p:cNvPr>
          <p:cNvSpPr>
            <a:spLocks noGrp="1"/>
          </p:cNvSpPr>
          <p:nvPr>
            <p:ph type="body" sz="quarter" idx="10"/>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Click to edit Master text styles</a:t>
            </a:r>
          </a:p>
        </p:txBody>
      </p:sp>
      <p:sp>
        <p:nvSpPr>
          <p:cNvPr id="7" name="Text Placeholder 13">
            <a:extLst>
              <a:ext uri="{FF2B5EF4-FFF2-40B4-BE49-F238E27FC236}">
                <a16:creationId xmlns:a16="http://schemas.microsoft.com/office/drawing/2014/main" id="{998E72E8-779B-4F36-8A00-C84C0DA22F1B}"/>
              </a:ext>
            </a:extLst>
          </p:cNvPr>
          <p:cNvSpPr>
            <a:spLocks noGrp="1"/>
          </p:cNvSpPr>
          <p:nvPr>
            <p:ph type="body" sz="quarter" idx="12" hasCustomPrompt="1"/>
          </p:nvPr>
        </p:nvSpPr>
        <p:spPr>
          <a:xfrm>
            <a:off x="552099" y="1328738"/>
            <a:ext cx="10515599" cy="4505326"/>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2" name="TextBox 1">
            <a:extLst>
              <a:ext uri="{FF2B5EF4-FFF2-40B4-BE49-F238E27FC236}">
                <a16:creationId xmlns:a16="http://schemas.microsoft.com/office/drawing/2014/main" id="{600AA4C4-3764-16B1-AC66-CD3B76658942}"/>
              </a:ext>
            </a:extLst>
          </p:cNvPr>
          <p:cNvSpPr txBox="1"/>
          <p:nvPr userDrawn="1"/>
        </p:nvSpPr>
        <p:spPr>
          <a:xfrm>
            <a:off x="49883" y="6553200"/>
            <a:ext cx="325645"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Tree>
    <p:extLst>
      <p:ext uri="{BB962C8B-B14F-4D97-AF65-F5344CB8AC3E}">
        <p14:creationId xmlns:p14="http://schemas.microsoft.com/office/powerpoint/2010/main" val="40096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KS_Objectives_Topics">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47FEB-6DE7-0041-A4E9-1F7BDDC2A5A9}"/>
              </a:ext>
            </a:extLst>
          </p:cNvPr>
          <p:cNvSpPr txBox="1"/>
          <p:nvPr/>
        </p:nvSpPr>
        <p:spPr>
          <a:xfrm>
            <a:off x="49883" y="6553200"/>
            <a:ext cx="325645"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4" name="Text Placeholder 14">
            <a:extLst>
              <a:ext uri="{FF2B5EF4-FFF2-40B4-BE49-F238E27FC236}">
                <a16:creationId xmlns:a16="http://schemas.microsoft.com/office/drawing/2014/main" id="{26AC577B-99AB-624D-A0C7-8E610F66A23C}"/>
              </a:ext>
            </a:extLst>
          </p:cNvPr>
          <p:cNvSpPr txBox="1">
            <a:spLocks/>
          </p:cNvSpPr>
          <p:nvPr/>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Objectives &amp; Topics</a:t>
            </a:r>
            <a:endPar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rPr>
              <a:t>What we’ll learn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grpSp>
        <p:nvGrpSpPr>
          <p:cNvPr id="5" name="Group 4">
            <a:extLst>
              <a:ext uri="{FF2B5EF4-FFF2-40B4-BE49-F238E27FC236}">
                <a16:creationId xmlns:a16="http://schemas.microsoft.com/office/drawing/2014/main" id="{6277B5F5-10EA-D144-B639-EC2B12D56B22}"/>
              </a:ext>
            </a:extLst>
          </p:cNvPr>
          <p:cNvGrpSpPr/>
          <p:nvPr/>
        </p:nvGrpSpPr>
        <p:grpSpPr>
          <a:xfrm>
            <a:off x="665274" y="1223521"/>
            <a:ext cx="4846320" cy="4702619"/>
            <a:chOff x="665274" y="1223521"/>
            <a:chExt cx="4846320" cy="4702619"/>
          </a:xfrm>
        </p:grpSpPr>
        <p:grpSp>
          <p:nvGrpSpPr>
            <p:cNvPr id="6" name="Group 5">
              <a:extLst>
                <a:ext uri="{FF2B5EF4-FFF2-40B4-BE49-F238E27FC236}">
                  <a16:creationId xmlns:a16="http://schemas.microsoft.com/office/drawing/2014/main" id="{A96D2255-B4A2-F341-9C12-59C9B56CFF2A}"/>
                </a:ext>
              </a:extLst>
            </p:cNvPr>
            <p:cNvGrpSpPr/>
            <p:nvPr/>
          </p:nvGrpSpPr>
          <p:grpSpPr>
            <a:xfrm>
              <a:off x="665274" y="1805077"/>
              <a:ext cx="4846320" cy="4121063"/>
              <a:chOff x="1223896" y="1828800"/>
              <a:chExt cx="3586098" cy="4121063"/>
            </a:xfrm>
          </p:grpSpPr>
          <p:sp>
            <p:nvSpPr>
              <p:cNvPr id="9" name="Rectangle 8">
                <a:extLst>
                  <a:ext uri="{FF2B5EF4-FFF2-40B4-BE49-F238E27FC236}">
                    <a16:creationId xmlns:a16="http://schemas.microsoft.com/office/drawing/2014/main" id="{AA3AF1EE-232E-5143-9B94-A3A7FF210828}"/>
                  </a:ext>
                </a:extLst>
              </p:cNvPr>
              <p:cNvSpPr/>
              <p:nvPr/>
            </p:nvSpPr>
            <p:spPr>
              <a:xfrm>
                <a:off x="1223896" y="2633074"/>
                <a:ext cx="3586098" cy="3316789"/>
              </a:xfrm>
              <a:prstGeom prst="rect">
                <a:avLst/>
              </a:prstGeom>
              <a:solidFill>
                <a:schemeClr val="bg1"/>
              </a:solidFill>
              <a:ln>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0" name="Rectangle 9">
                <a:extLst>
                  <a:ext uri="{FF2B5EF4-FFF2-40B4-BE49-F238E27FC236}">
                    <a16:creationId xmlns:a16="http://schemas.microsoft.com/office/drawing/2014/main" id="{B85EFB3E-07C8-5645-B845-58D254EDC67D}"/>
                  </a:ext>
                </a:extLst>
              </p:cNvPr>
              <p:cNvSpPr/>
              <p:nvPr/>
            </p:nvSpPr>
            <p:spPr>
              <a:xfrm>
                <a:off x="1223896" y="1828800"/>
                <a:ext cx="3586098" cy="1536967"/>
              </a:xfrm>
              <a:prstGeom prst="rect">
                <a:avLst/>
              </a:prstGeom>
              <a:solidFill>
                <a:srgbClr val="00487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1" name="TextBox 10">
                <a:extLst>
                  <a:ext uri="{FF2B5EF4-FFF2-40B4-BE49-F238E27FC236}">
                    <a16:creationId xmlns:a16="http://schemas.microsoft.com/office/drawing/2014/main" id="{8E428EE3-344A-DE41-9B63-CFC9716E7D4E}"/>
                  </a:ext>
                </a:extLst>
              </p:cNvPr>
              <p:cNvSpPr txBox="1"/>
              <p:nvPr/>
            </p:nvSpPr>
            <p:spPr>
              <a:xfrm>
                <a:off x="1237899" y="2597161"/>
                <a:ext cx="357209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solidFill>
                      <a:schemeClr val="bg1"/>
                    </a:solidFill>
                    <a:effectLst/>
                    <a:uLnTx/>
                    <a:uFillTx/>
                    <a:latin typeface="Source Sans Pro" panose="020B0503030403020204" pitchFamily="34" charset="0"/>
                    <a:ea typeface="Roboto" panose="02000000000000000000" pitchFamily="2" charset="0"/>
                    <a:cs typeface="Roboto" panose="02000000000000000000" pitchFamily="2" charset="0"/>
                  </a:rPr>
                  <a:t>Objectives of Workshop</a:t>
                </a:r>
              </a:p>
            </p:txBody>
          </p:sp>
        </p:grpSp>
        <p:sp>
          <p:nvSpPr>
            <p:cNvPr id="7" name="Oval 6">
              <a:extLst>
                <a:ext uri="{FF2B5EF4-FFF2-40B4-BE49-F238E27FC236}">
                  <a16:creationId xmlns:a16="http://schemas.microsoft.com/office/drawing/2014/main" id="{3C55744F-2EE9-9B46-9407-463CFD44A734}"/>
                </a:ext>
              </a:extLst>
            </p:cNvPr>
            <p:cNvSpPr/>
            <p:nvPr/>
          </p:nvSpPr>
          <p:spPr>
            <a:xfrm>
              <a:off x="2437342" y="1223521"/>
              <a:ext cx="1185273" cy="1185273"/>
            </a:xfrm>
            <a:prstGeom prst="ellipse">
              <a:avLst/>
            </a:prstGeom>
            <a:solidFill>
              <a:srgbClr val="D9E7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8" name="Graphic 7">
              <a:extLst>
                <a:ext uri="{FF2B5EF4-FFF2-40B4-BE49-F238E27FC236}">
                  <a16:creationId xmlns:a16="http://schemas.microsoft.com/office/drawing/2014/main" id="{64EAB7D5-23FF-C242-BFC9-940188C50E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78337" y="1458899"/>
              <a:ext cx="692355" cy="692355"/>
            </a:xfrm>
            <a:prstGeom prst="rect">
              <a:avLst/>
            </a:prstGeom>
          </p:spPr>
        </p:pic>
      </p:grpSp>
      <p:grpSp>
        <p:nvGrpSpPr>
          <p:cNvPr id="13" name="Group 12">
            <a:extLst>
              <a:ext uri="{FF2B5EF4-FFF2-40B4-BE49-F238E27FC236}">
                <a16:creationId xmlns:a16="http://schemas.microsoft.com/office/drawing/2014/main" id="{2EAFA99F-4B01-464B-A220-B6F0866C3E37}"/>
              </a:ext>
            </a:extLst>
          </p:cNvPr>
          <p:cNvGrpSpPr/>
          <p:nvPr/>
        </p:nvGrpSpPr>
        <p:grpSpPr>
          <a:xfrm>
            <a:off x="6680408" y="1206298"/>
            <a:ext cx="4846320" cy="4723210"/>
            <a:chOff x="6680408" y="1206298"/>
            <a:chExt cx="4846320" cy="4723210"/>
          </a:xfrm>
        </p:grpSpPr>
        <p:grpSp>
          <p:nvGrpSpPr>
            <p:cNvPr id="14" name="Group 13">
              <a:extLst>
                <a:ext uri="{FF2B5EF4-FFF2-40B4-BE49-F238E27FC236}">
                  <a16:creationId xmlns:a16="http://schemas.microsoft.com/office/drawing/2014/main" id="{AB3FBB17-49AD-3A49-A977-1EA897BA195B}"/>
                </a:ext>
              </a:extLst>
            </p:cNvPr>
            <p:cNvGrpSpPr/>
            <p:nvPr/>
          </p:nvGrpSpPr>
          <p:grpSpPr>
            <a:xfrm>
              <a:off x="6680408" y="1808445"/>
              <a:ext cx="4846320" cy="4121063"/>
              <a:chOff x="6574597" y="1828800"/>
              <a:chExt cx="3586098" cy="4121063"/>
            </a:xfrm>
          </p:grpSpPr>
          <p:sp>
            <p:nvSpPr>
              <p:cNvPr id="17" name="Rectangle 16">
                <a:extLst>
                  <a:ext uri="{FF2B5EF4-FFF2-40B4-BE49-F238E27FC236}">
                    <a16:creationId xmlns:a16="http://schemas.microsoft.com/office/drawing/2014/main" id="{E2D5728A-ECDA-6349-BBA5-0F191E9C5F68}"/>
                  </a:ext>
                </a:extLst>
              </p:cNvPr>
              <p:cNvSpPr/>
              <p:nvPr/>
            </p:nvSpPr>
            <p:spPr>
              <a:xfrm>
                <a:off x="6574597" y="2633074"/>
                <a:ext cx="3586098" cy="3316789"/>
              </a:xfrm>
              <a:prstGeom prst="rect">
                <a:avLst/>
              </a:prstGeom>
              <a:solidFill>
                <a:schemeClr val="bg1"/>
              </a:solidFill>
              <a:ln>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8" name="Rectangle 17">
                <a:extLst>
                  <a:ext uri="{FF2B5EF4-FFF2-40B4-BE49-F238E27FC236}">
                    <a16:creationId xmlns:a16="http://schemas.microsoft.com/office/drawing/2014/main" id="{74AD1372-D031-D944-A20C-D77A6F6F1337}"/>
                  </a:ext>
                </a:extLst>
              </p:cNvPr>
              <p:cNvSpPr/>
              <p:nvPr/>
            </p:nvSpPr>
            <p:spPr>
              <a:xfrm>
                <a:off x="6574597" y="1828800"/>
                <a:ext cx="3586098" cy="1536967"/>
              </a:xfrm>
              <a:prstGeom prst="rect">
                <a:avLst/>
              </a:prstGeom>
              <a:solidFill>
                <a:srgbClr val="7C9C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9" name="TextBox 18">
                <a:extLst>
                  <a:ext uri="{FF2B5EF4-FFF2-40B4-BE49-F238E27FC236}">
                    <a16:creationId xmlns:a16="http://schemas.microsoft.com/office/drawing/2014/main" id="{8DB5603A-A16F-5645-8840-0D13E499C399}"/>
                  </a:ext>
                </a:extLst>
              </p:cNvPr>
              <p:cNvSpPr txBox="1"/>
              <p:nvPr/>
            </p:nvSpPr>
            <p:spPr>
              <a:xfrm>
                <a:off x="6588600" y="2597161"/>
                <a:ext cx="357209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a:solidFill>
                      <a:schemeClr val="bg1"/>
                    </a:solidFill>
                    <a:latin typeface="Source Sans Pro" panose="020B0503030403020204" pitchFamily="34" charset="0"/>
                    <a:ea typeface="Roboto" panose="02000000000000000000" pitchFamily="2" charset="0"/>
                    <a:cs typeface="Roboto" panose="02000000000000000000" pitchFamily="2" charset="0"/>
                  </a:rPr>
                  <a:t>Topics to Cover</a:t>
                </a:r>
                <a:endParaRPr kumimoji="0" lang="en-US" sz="2000" b="1" u="none" strike="noStrike" kern="1200" cap="none" spc="0" normalizeH="0" baseline="0" noProof="0">
                  <a:ln>
                    <a:noFill/>
                  </a:ln>
                  <a:solidFill>
                    <a:schemeClr val="bg1"/>
                  </a:solidFill>
                  <a:effectLst/>
                  <a:uLnTx/>
                  <a:uFillTx/>
                  <a:latin typeface="Source Sans Pro" panose="020B0503030403020204" pitchFamily="34" charset="0"/>
                  <a:ea typeface="Roboto" panose="02000000000000000000" pitchFamily="2" charset="0"/>
                  <a:cs typeface="Roboto" panose="02000000000000000000" pitchFamily="2" charset="0"/>
                </a:endParaRPr>
              </a:p>
            </p:txBody>
          </p:sp>
        </p:grpSp>
        <p:sp>
          <p:nvSpPr>
            <p:cNvPr id="15" name="Oval 14">
              <a:extLst>
                <a:ext uri="{FF2B5EF4-FFF2-40B4-BE49-F238E27FC236}">
                  <a16:creationId xmlns:a16="http://schemas.microsoft.com/office/drawing/2014/main" id="{178E63E9-7197-AB4E-8089-962EA0E87562}"/>
                </a:ext>
              </a:extLst>
            </p:cNvPr>
            <p:cNvSpPr/>
            <p:nvPr/>
          </p:nvSpPr>
          <p:spPr>
            <a:xfrm>
              <a:off x="8452476" y="1206298"/>
              <a:ext cx="1188720" cy="1188720"/>
            </a:xfrm>
            <a:prstGeom prst="ellipse">
              <a:avLst/>
            </a:prstGeom>
            <a:solidFill>
              <a:srgbClr val="EBF2D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16" name="Graphic 15">
              <a:extLst>
                <a:ext uri="{FF2B5EF4-FFF2-40B4-BE49-F238E27FC236}">
                  <a16:creationId xmlns:a16="http://schemas.microsoft.com/office/drawing/2014/main" id="{E877AA68-B024-0F42-AAC7-9410E2CC5D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6796" y="1480618"/>
              <a:ext cx="640080" cy="640080"/>
            </a:xfrm>
            <a:prstGeom prst="rect">
              <a:avLst/>
            </a:prstGeom>
          </p:spPr>
        </p:pic>
      </p:grpSp>
      <p:sp>
        <p:nvSpPr>
          <p:cNvPr id="21" name="Text Placeholder 13">
            <a:extLst>
              <a:ext uri="{FF2B5EF4-FFF2-40B4-BE49-F238E27FC236}">
                <a16:creationId xmlns:a16="http://schemas.microsoft.com/office/drawing/2014/main" id="{8BA125E4-F5DF-0344-BC28-2E1543D660C2}"/>
              </a:ext>
            </a:extLst>
          </p:cNvPr>
          <p:cNvSpPr>
            <a:spLocks noGrp="1"/>
          </p:cNvSpPr>
          <p:nvPr>
            <p:ph type="body" sz="quarter" idx="12" hasCustomPrompt="1"/>
          </p:nvPr>
        </p:nvSpPr>
        <p:spPr>
          <a:xfrm>
            <a:off x="949343" y="3523832"/>
            <a:ext cx="4302278" cy="2110647"/>
          </a:xfrm>
        </p:spPr>
        <p:txBody>
          <a:bodyPr anchor="t">
            <a:normAutofit/>
          </a:bodyPr>
          <a:lstStyle>
            <a:lvl1pPr marL="285750" indent="-285750">
              <a:buFont typeface="Wingdings" pitchFamily="2" charset="2"/>
              <a:buChar char="ü"/>
              <a:defRPr sz="1600">
                <a:latin typeface="+mn-lt"/>
              </a:defRPr>
            </a:lvl1pPr>
          </a:lstStyle>
          <a:p>
            <a:pPr lvl="0"/>
            <a:r>
              <a:rPr lang="en-US"/>
              <a:t>Item 1</a:t>
            </a:r>
          </a:p>
          <a:p>
            <a:pPr lvl="0"/>
            <a:r>
              <a:rPr lang="en-US"/>
              <a:t>Item 2</a:t>
            </a:r>
          </a:p>
          <a:p>
            <a:pPr lvl="0"/>
            <a:r>
              <a:rPr lang="en-US"/>
              <a:t>Item 3</a:t>
            </a:r>
          </a:p>
          <a:p>
            <a:pPr lvl="0"/>
            <a:endParaRPr lang="en-US"/>
          </a:p>
        </p:txBody>
      </p:sp>
      <p:sp>
        <p:nvSpPr>
          <p:cNvPr id="22" name="Text Placeholder 13">
            <a:extLst>
              <a:ext uri="{FF2B5EF4-FFF2-40B4-BE49-F238E27FC236}">
                <a16:creationId xmlns:a16="http://schemas.microsoft.com/office/drawing/2014/main" id="{828B0EB7-A538-4A43-8CD3-7DC6B7C0E4B5}"/>
              </a:ext>
            </a:extLst>
          </p:cNvPr>
          <p:cNvSpPr>
            <a:spLocks noGrp="1"/>
          </p:cNvSpPr>
          <p:nvPr>
            <p:ph type="body" sz="quarter" idx="13" hasCustomPrompt="1"/>
          </p:nvPr>
        </p:nvSpPr>
        <p:spPr>
          <a:xfrm>
            <a:off x="6994553" y="3529740"/>
            <a:ext cx="4302278" cy="2110647"/>
          </a:xfrm>
        </p:spPr>
        <p:txBody>
          <a:bodyPr anchor="t">
            <a:normAutofit/>
          </a:bodyPr>
          <a:lstStyle>
            <a:lvl1pPr marL="285750" indent="-285750">
              <a:buFont typeface="Wingdings" pitchFamily="2" charset="2"/>
              <a:buChar char="ü"/>
              <a:defRPr sz="1600">
                <a:latin typeface="+mn-lt"/>
              </a:defRPr>
            </a:lvl1pPr>
          </a:lstStyle>
          <a:p>
            <a:pPr lvl="0"/>
            <a:r>
              <a:rPr lang="en-US"/>
              <a:t>Item 1</a:t>
            </a:r>
          </a:p>
          <a:p>
            <a:pPr lvl="0"/>
            <a:r>
              <a:rPr lang="en-US"/>
              <a:t>Item 2</a:t>
            </a:r>
          </a:p>
          <a:p>
            <a:pPr lvl="0"/>
            <a:r>
              <a:rPr lang="en-US"/>
              <a:t>Item 3</a:t>
            </a:r>
          </a:p>
          <a:p>
            <a:pPr lvl="0"/>
            <a:endParaRPr lang="en-US"/>
          </a:p>
        </p:txBody>
      </p:sp>
      <p:sp>
        <p:nvSpPr>
          <p:cNvPr id="24" name="Text Placeholder 23">
            <a:extLst>
              <a:ext uri="{FF2B5EF4-FFF2-40B4-BE49-F238E27FC236}">
                <a16:creationId xmlns:a16="http://schemas.microsoft.com/office/drawing/2014/main" id="{D039ABF2-72B8-1847-A553-36B57B39E676}"/>
              </a:ext>
            </a:extLst>
          </p:cNvPr>
          <p:cNvSpPr>
            <a:spLocks noGrp="1"/>
          </p:cNvSpPr>
          <p:nvPr>
            <p:ph type="body" sz="quarter" idx="14" hasCustomPrompt="1"/>
          </p:nvPr>
        </p:nvSpPr>
        <p:spPr>
          <a:xfrm>
            <a:off x="7216775" y="2964206"/>
            <a:ext cx="3805238" cy="227012"/>
          </a:xfrm>
        </p:spPr>
        <p:txBody>
          <a:bodyPr>
            <a:noAutofit/>
          </a:bodyPr>
          <a:lstStyle>
            <a:lvl1pPr marL="0" indent="0" algn="ctr">
              <a:buNone/>
              <a:defRPr sz="1300" b="0" i="1">
                <a:solidFill>
                  <a:schemeClr val="bg1"/>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25" name="Text Placeholder 23">
            <a:extLst>
              <a:ext uri="{FF2B5EF4-FFF2-40B4-BE49-F238E27FC236}">
                <a16:creationId xmlns:a16="http://schemas.microsoft.com/office/drawing/2014/main" id="{A5BB1A3B-FE4E-4440-96C4-E79FFE04F167}"/>
              </a:ext>
            </a:extLst>
          </p:cNvPr>
          <p:cNvSpPr>
            <a:spLocks noGrp="1"/>
          </p:cNvSpPr>
          <p:nvPr>
            <p:ph type="body" sz="quarter" idx="15" hasCustomPrompt="1"/>
          </p:nvPr>
        </p:nvSpPr>
        <p:spPr>
          <a:xfrm>
            <a:off x="1185815" y="2929643"/>
            <a:ext cx="3805238" cy="227012"/>
          </a:xfrm>
        </p:spPr>
        <p:txBody>
          <a:bodyPr anchor="ctr">
            <a:noAutofit/>
          </a:bodyPr>
          <a:lstStyle>
            <a:lvl1pPr marL="0" marR="0" indent="0" algn="ctr" defTabSz="914400" rtl="0" eaLnBrk="1" fontAlgn="auto" latinLnBrk="0" hangingPunct="1">
              <a:lnSpc>
                <a:spcPct val="120000"/>
              </a:lnSpc>
              <a:spcBef>
                <a:spcPts val="0"/>
              </a:spcBef>
              <a:spcAft>
                <a:spcPts val="0"/>
              </a:spcAft>
              <a:buClrTx/>
              <a:buSzTx/>
              <a:buFontTx/>
              <a:buNone/>
              <a:tabLst/>
              <a:defRPr sz="1300" b="0" i="1">
                <a:solidFill>
                  <a:schemeClr val="bg1"/>
                </a:solidFill>
                <a:latin typeface="Source Sans Pro Light" panose="020B0503030403020204" pitchFamily="34" charset="0"/>
                <a:ea typeface="Source Sans Pro Light" panose="020B0503030403020204" pitchFamily="34" charset="0"/>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sz="1300" i="1">
                <a:solidFill>
                  <a:schemeClr val="bg1"/>
                </a:solidFill>
                <a:latin typeface="Source Sans Pro Light" panose="020B0403030403020204" pitchFamily="34" charset="0"/>
                <a:ea typeface="Roboto" panose="02000000000000000000" pitchFamily="2" charset="0"/>
                <a:cs typeface="Roboto" panose="02000000000000000000" pitchFamily="2" charset="0"/>
              </a:rPr>
              <a:t>Let’s get ahead of the game</a:t>
            </a:r>
            <a:endParaRPr kumimoji="0" lang="en-US" sz="1300" i="1" u="none" strike="noStrike" kern="1200" cap="none" spc="0" normalizeH="0" baseline="0" noProof="0">
              <a:ln>
                <a:noFill/>
              </a:ln>
              <a:solidFill>
                <a:schemeClr val="bg1"/>
              </a:solidFill>
              <a:effectLst/>
              <a:uLnTx/>
              <a:uFillTx/>
              <a:latin typeface="Source Sans Pro Light" panose="020B0403030403020204" pitchFamily="3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7265298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S Agenda (6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p:nvGrpSpPr>
        <p:grpSpPr>
          <a:xfrm>
            <a:off x="1402976"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B9C6B"/>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p:nvGrpSpPr>
        <p:grpSpPr>
          <a:xfrm>
            <a:off x="1402976"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396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p:nvGrpSpPr>
        <p:grpSpPr>
          <a:xfrm>
            <a:off x="1402975"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C97146"/>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CB7FC463-2190-419A-B14E-DD03716F5760}"/>
              </a:ext>
            </a:extLst>
          </p:cNvPr>
          <p:cNvGrpSpPr/>
          <p:nvPr/>
        </p:nvGrpSpPr>
        <p:grpSpPr>
          <a:xfrm>
            <a:off x="1402977" y="4460718"/>
            <a:ext cx="1300088" cy="480646"/>
            <a:chOff x="381001" y="1173181"/>
            <a:chExt cx="1300088" cy="480646"/>
          </a:xfrm>
        </p:grpSpPr>
        <p:sp>
          <p:nvSpPr>
            <p:cNvPr id="18" name="Oval 17">
              <a:extLst>
                <a:ext uri="{FF2B5EF4-FFF2-40B4-BE49-F238E27FC236}">
                  <a16:creationId xmlns:a16="http://schemas.microsoft.com/office/drawing/2014/main" id="{31C31F9B-2A96-4030-BA61-27D2640BEA0B}"/>
                </a:ext>
              </a:extLst>
            </p:cNvPr>
            <p:cNvSpPr/>
            <p:nvPr/>
          </p:nvSpPr>
          <p:spPr>
            <a:xfrm>
              <a:off x="381001" y="1173181"/>
              <a:ext cx="480646" cy="480646"/>
            </a:xfrm>
            <a:prstGeom prst="ellipse">
              <a:avLst/>
            </a:prstGeom>
            <a:solidFill>
              <a:srgbClr val="6D6B82"/>
            </a:solidFill>
            <a:ln w="38100">
              <a:solidFill>
                <a:srgbClr val="DBD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5</a:t>
              </a:r>
            </a:p>
          </p:txBody>
        </p:sp>
        <p:cxnSp>
          <p:nvCxnSpPr>
            <p:cNvPr id="19" name="Straight Arrow Connector 18">
              <a:extLst>
                <a:ext uri="{FF2B5EF4-FFF2-40B4-BE49-F238E27FC236}">
                  <a16:creationId xmlns:a16="http://schemas.microsoft.com/office/drawing/2014/main" id="{58856A1C-BF91-4466-957A-5A4F72418AAE}"/>
                </a:ext>
              </a:extLst>
            </p:cNvPr>
            <p:cNvCxnSpPr>
              <a:cxnSpLocks/>
              <a:stCxn id="18" idx="6"/>
            </p:cNvCxnSpPr>
            <p:nvPr/>
          </p:nvCxnSpPr>
          <p:spPr>
            <a:xfrm>
              <a:off x="861647" y="1413504"/>
              <a:ext cx="819442" cy="0"/>
            </a:xfrm>
            <a:prstGeom prst="straightConnector1">
              <a:avLst/>
            </a:prstGeom>
            <a:ln>
              <a:solidFill>
                <a:srgbClr val="CAC8C8"/>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p:nvGrpSpPr>
        <p:grpSpPr>
          <a:xfrm>
            <a:off x="1402976"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04876"/>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0" y="1268881"/>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0" y="2078055"/>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0" y="2887229"/>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0" y="3696403"/>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
        <p:nvSpPr>
          <p:cNvPr id="37" name="Text Placeholder 32">
            <a:extLst>
              <a:ext uri="{FF2B5EF4-FFF2-40B4-BE49-F238E27FC236}">
                <a16:creationId xmlns:a16="http://schemas.microsoft.com/office/drawing/2014/main" id="{73AE8C49-8961-4E01-83CA-09A7C393A43B}"/>
              </a:ext>
            </a:extLst>
          </p:cNvPr>
          <p:cNvSpPr>
            <a:spLocks noGrp="1"/>
          </p:cNvSpPr>
          <p:nvPr>
            <p:ph type="body" sz="quarter" idx="14" hasCustomPrompt="1"/>
          </p:nvPr>
        </p:nvSpPr>
        <p:spPr>
          <a:xfrm>
            <a:off x="2824260" y="4505577"/>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5 title here</a:t>
            </a:r>
          </a:p>
        </p:txBody>
      </p:sp>
      <p:grpSp>
        <p:nvGrpSpPr>
          <p:cNvPr id="25" name="Group 24">
            <a:extLst>
              <a:ext uri="{FF2B5EF4-FFF2-40B4-BE49-F238E27FC236}">
                <a16:creationId xmlns:a16="http://schemas.microsoft.com/office/drawing/2014/main" id="{0B8BAB53-1948-4A60-8A64-AEEB9BB132C7}"/>
              </a:ext>
            </a:extLst>
          </p:cNvPr>
          <p:cNvGrpSpPr/>
          <p:nvPr/>
        </p:nvGrpSpPr>
        <p:grpSpPr>
          <a:xfrm>
            <a:off x="1402976" y="5255709"/>
            <a:ext cx="1300088" cy="480646"/>
            <a:chOff x="381001" y="1173181"/>
            <a:chExt cx="1300088" cy="480646"/>
          </a:xfrm>
        </p:grpSpPr>
        <p:sp>
          <p:nvSpPr>
            <p:cNvPr id="26" name="Oval 25">
              <a:extLst>
                <a:ext uri="{FF2B5EF4-FFF2-40B4-BE49-F238E27FC236}">
                  <a16:creationId xmlns:a16="http://schemas.microsoft.com/office/drawing/2014/main" id="{964EFB4B-945B-4609-B3DD-6622CC5DC0A4}"/>
                </a:ext>
              </a:extLst>
            </p:cNvPr>
            <p:cNvSpPr/>
            <p:nvPr/>
          </p:nvSpPr>
          <p:spPr>
            <a:xfrm>
              <a:off x="381001" y="1173181"/>
              <a:ext cx="480646" cy="480646"/>
            </a:xfrm>
            <a:prstGeom prst="ellipse">
              <a:avLst/>
            </a:prstGeom>
            <a:solidFill>
              <a:srgbClr val="699BC5"/>
            </a:solidFill>
            <a:ln w="38100">
              <a:solidFill>
                <a:srgbClr val="ADCD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6</a:t>
              </a:r>
            </a:p>
          </p:txBody>
        </p:sp>
        <p:cxnSp>
          <p:nvCxnSpPr>
            <p:cNvPr id="27" name="Straight Arrow Connector 26">
              <a:extLst>
                <a:ext uri="{FF2B5EF4-FFF2-40B4-BE49-F238E27FC236}">
                  <a16:creationId xmlns:a16="http://schemas.microsoft.com/office/drawing/2014/main" id="{67600581-B47F-419C-86CB-F8292B6E8163}"/>
                </a:ext>
              </a:extLst>
            </p:cNvPr>
            <p:cNvCxnSpPr>
              <a:cxnSpLocks/>
              <a:stCxn id="26" idx="6"/>
            </p:cNvCxnSpPr>
            <p:nvPr/>
          </p:nvCxnSpPr>
          <p:spPr>
            <a:xfrm>
              <a:off x="861647" y="1413504"/>
              <a:ext cx="819442" cy="0"/>
            </a:xfrm>
            <a:prstGeom prst="straightConnector1">
              <a:avLst/>
            </a:prstGeom>
            <a:ln>
              <a:solidFill>
                <a:srgbClr val="ADCDE6"/>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2" name="Text Placeholder 32">
            <a:extLst>
              <a:ext uri="{FF2B5EF4-FFF2-40B4-BE49-F238E27FC236}">
                <a16:creationId xmlns:a16="http://schemas.microsoft.com/office/drawing/2014/main" id="{91B60134-81E2-44CF-AD31-16551E54993B}"/>
              </a:ext>
            </a:extLst>
          </p:cNvPr>
          <p:cNvSpPr>
            <a:spLocks noGrp="1"/>
          </p:cNvSpPr>
          <p:nvPr>
            <p:ph type="body" sz="quarter" idx="15" hasCustomPrompt="1"/>
          </p:nvPr>
        </p:nvSpPr>
        <p:spPr>
          <a:xfrm>
            <a:off x="2824260" y="5255343"/>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6 title here</a:t>
            </a:r>
          </a:p>
        </p:txBody>
      </p:sp>
    </p:spTree>
    <p:extLst>
      <p:ext uri="{BB962C8B-B14F-4D97-AF65-F5344CB8AC3E}">
        <p14:creationId xmlns:p14="http://schemas.microsoft.com/office/powerpoint/2010/main" val="3302363882"/>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S Agenda (5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p:nvGrpSpPr>
        <p:grpSpPr>
          <a:xfrm>
            <a:off x="1402976"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B9C6B"/>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p:nvGrpSpPr>
        <p:grpSpPr>
          <a:xfrm>
            <a:off x="1402976"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396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p:nvGrpSpPr>
        <p:grpSpPr>
          <a:xfrm>
            <a:off x="1402975"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C97146"/>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CB7FC463-2190-419A-B14E-DD03716F5760}"/>
              </a:ext>
            </a:extLst>
          </p:cNvPr>
          <p:cNvGrpSpPr/>
          <p:nvPr/>
        </p:nvGrpSpPr>
        <p:grpSpPr>
          <a:xfrm>
            <a:off x="1402977" y="4460718"/>
            <a:ext cx="1300088" cy="480646"/>
            <a:chOff x="381001" y="1173181"/>
            <a:chExt cx="1300088" cy="480646"/>
          </a:xfrm>
        </p:grpSpPr>
        <p:sp>
          <p:nvSpPr>
            <p:cNvPr id="18" name="Oval 17">
              <a:extLst>
                <a:ext uri="{FF2B5EF4-FFF2-40B4-BE49-F238E27FC236}">
                  <a16:creationId xmlns:a16="http://schemas.microsoft.com/office/drawing/2014/main" id="{31C31F9B-2A96-4030-BA61-27D2640BEA0B}"/>
                </a:ext>
              </a:extLst>
            </p:cNvPr>
            <p:cNvSpPr/>
            <p:nvPr/>
          </p:nvSpPr>
          <p:spPr>
            <a:xfrm>
              <a:off x="381001" y="1173181"/>
              <a:ext cx="480646" cy="480646"/>
            </a:xfrm>
            <a:prstGeom prst="ellipse">
              <a:avLst/>
            </a:prstGeom>
            <a:solidFill>
              <a:srgbClr val="6D6B82"/>
            </a:solidFill>
            <a:ln w="38100">
              <a:solidFill>
                <a:srgbClr val="DBD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5</a:t>
              </a:r>
            </a:p>
          </p:txBody>
        </p:sp>
        <p:cxnSp>
          <p:nvCxnSpPr>
            <p:cNvPr id="19" name="Straight Arrow Connector 18">
              <a:extLst>
                <a:ext uri="{FF2B5EF4-FFF2-40B4-BE49-F238E27FC236}">
                  <a16:creationId xmlns:a16="http://schemas.microsoft.com/office/drawing/2014/main" id="{58856A1C-BF91-4466-957A-5A4F72418AAE}"/>
                </a:ext>
              </a:extLst>
            </p:cNvPr>
            <p:cNvCxnSpPr>
              <a:cxnSpLocks/>
              <a:stCxn id="18" idx="6"/>
            </p:cNvCxnSpPr>
            <p:nvPr/>
          </p:nvCxnSpPr>
          <p:spPr>
            <a:xfrm>
              <a:off x="861647" y="1413504"/>
              <a:ext cx="819442" cy="0"/>
            </a:xfrm>
            <a:prstGeom prst="straightConnector1">
              <a:avLst/>
            </a:prstGeom>
            <a:ln>
              <a:solidFill>
                <a:srgbClr val="B2AEC2"/>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p:nvGrpSpPr>
        <p:grpSpPr>
          <a:xfrm>
            <a:off x="1402976"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04876"/>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0" y="1268881"/>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0" y="2078055"/>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0" y="2887229"/>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0" y="3696403"/>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
        <p:nvSpPr>
          <p:cNvPr id="37" name="Text Placeholder 32">
            <a:extLst>
              <a:ext uri="{FF2B5EF4-FFF2-40B4-BE49-F238E27FC236}">
                <a16:creationId xmlns:a16="http://schemas.microsoft.com/office/drawing/2014/main" id="{73AE8C49-8961-4E01-83CA-09A7C393A43B}"/>
              </a:ext>
            </a:extLst>
          </p:cNvPr>
          <p:cNvSpPr>
            <a:spLocks noGrp="1"/>
          </p:cNvSpPr>
          <p:nvPr>
            <p:ph type="body" sz="quarter" idx="14" hasCustomPrompt="1"/>
          </p:nvPr>
        </p:nvSpPr>
        <p:spPr>
          <a:xfrm>
            <a:off x="2824260" y="4505577"/>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5 title here</a:t>
            </a:r>
          </a:p>
        </p:txBody>
      </p:sp>
    </p:spTree>
    <p:extLst>
      <p:ext uri="{BB962C8B-B14F-4D97-AF65-F5344CB8AC3E}">
        <p14:creationId xmlns:p14="http://schemas.microsoft.com/office/powerpoint/2010/main" val="1144403545"/>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KS Agenda (4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p:nvGrpSpPr>
        <p:grpSpPr>
          <a:xfrm>
            <a:off x="1402976"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B9C6B"/>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p:nvGrpSpPr>
        <p:grpSpPr>
          <a:xfrm>
            <a:off x="1402976"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396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p:nvGrpSpPr>
        <p:grpSpPr>
          <a:xfrm>
            <a:off x="1402975"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C97146"/>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p:nvGrpSpPr>
        <p:grpSpPr>
          <a:xfrm>
            <a:off x="1402976"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04876"/>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0" y="1268881"/>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0" y="2078055"/>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0" y="2887229"/>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0" y="3696403"/>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Tree>
    <p:extLst>
      <p:ext uri="{BB962C8B-B14F-4D97-AF65-F5344CB8AC3E}">
        <p14:creationId xmlns:p14="http://schemas.microsoft.com/office/powerpoint/2010/main" val="1670094101"/>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KS Agenda (3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p:nvGrpSpPr>
        <p:grpSpPr>
          <a:xfrm>
            <a:off x="1402976" y="2442892"/>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B9C6B"/>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p:nvGrpSpPr>
        <p:grpSpPr>
          <a:xfrm>
            <a:off x="1402976"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04876"/>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0" y="1268881"/>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0" y="2453914"/>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0" y="3638946"/>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grpSp>
        <p:nvGrpSpPr>
          <p:cNvPr id="21" name="Group 20">
            <a:extLst>
              <a:ext uri="{FF2B5EF4-FFF2-40B4-BE49-F238E27FC236}">
                <a16:creationId xmlns:a16="http://schemas.microsoft.com/office/drawing/2014/main" id="{97FC7924-9189-4514-9EBE-F9B5D166FE3F}"/>
              </a:ext>
            </a:extLst>
          </p:cNvPr>
          <p:cNvGrpSpPr/>
          <p:nvPr/>
        </p:nvGrpSpPr>
        <p:grpSpPr>
          <a:xfrm>
            <a:off x="1402975" y="3626463"/>
            <a:ext cx="1300088" cy="480646"/>
            <a:chOff x="381001" y="1173181"/>
            <a:chExt cx="1300088" cy="480646"/>
          </a:xfrm>
        </p:grpSpPr>
        <p:sp>
          <p:nvSpPr>
            <p:cNvPr id="22" name="Oval 21">
              <a:extLst>
                <a:ext uri="{FF2B5EF4-FFF2-40B4-BE49-F238E27FC236}">
                  <a16:creationId xmlns:a16="http://schemas.microsoft.com/office/drawing/2014/main" id="{E0CFFCAF-FD45-4217-9330-E05FD2A8AFA7}"/>
                </a:ext>
              </a:extLst>
            </p:cNvPr>
            <p:cNvSpPr/>
            <p:nvPr/>
          </p:nvSpPr>
          <p:spPr>
            <a:xfrm>
              <a:off x="381001" y="1173181"/>
              <a:ext cx="480646" cy="480646"/>
            </a:xfrm>
            <a:prstGeom prst="ellipse">
              <a:avLst/>
            </a:prstGeom>
            <a:solidFill>
              <a:srgbClr val="C97146"/>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3</a:t>
              </a:r>
            </a:p>
          </p:txBody>
        </p:sp>
        <p:cxnSp>
          <p:nvCxnSpPr>
            <p:cNvPr id="23" name="Straight Arrow Connector 22">
              <a:extLst>
                <a:ext uri="{FF2B5EF4-FFF2-40B4-BE49-F238E27FC236}">
                  <a16:creationId xmlns:a16="http://schemas.microsoft.com/office/drawing/2014/main" id="{9B4F4EFC-C5CC-40B6-AED3-36B102D894C7}"/>
                </a:ext>
              </a:extLst>
            </p:cNvPr>
            <p:cNvCxnSpPr>
              <a:cxnSpLocks/>
              <a:stCxn id="22"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717635"/>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KS Agenda (2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p:nvGrpSpPr>
        <p:grpSpPr>
          <a:xfrm>
            <a:off x="1402976" y="2442892"/>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B9C6B"/>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p:nvGrpSpPr>
        <p:grpSpPr>
          <a:xfrm>
            <a:off x="1402976"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04876"/>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0" y="1268881"/>
            <a:ext cx="2736850" cy="481012"/>
          </a:xfrm>
        </p:spPr>
        <p:txBody>
          <a:bodyPr>
            <a:normAutofit/>
          </a:bodyPr>
          <a:lstStyle>
            <a:lvl1pPr marL="0" indent="0">
              <a:buNone/>
              <a:defRPr sz="200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0" y="2453914"/>
            <a:ext cx="2736850" cy="481012"/>
          </a:xfrm>
        </p:spPr>
        <p:txBody>
          <a:bodyPr>
            <a:normAutofit/>
          </a:bodyPr>
          <a:lstStyle>
            <a:lvl1pPr marL="0" indent="0">
              <a:buNone/>
              <a:defRPr sz="200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Tree>
    <p:extLst>
      <p:ext uri="{BB962C8B-B14F-4D97-AF65-F5344CB8AC3E}">
        <p14:creationId xmlns:p14="http://schemas.microsoft.com/office/powerpoint/2010/main" val="1649441977"/>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KS team of 6">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1" name="Oval 10">
            <a:extLst>
              <a:ext uri="{FF2B5EF4-FFF2-40B4-BE49-F238E27FC236}">
                <a16:creationId xmlns:a16="http://schemas.microsoft.com/office/drawing/2014/main" id="{CA81D929-3997-0344-B93B-08B2E9F5A1C2}"/>
              </a:ext>
            </a:extLst>
          </p:cNvPr>
          <p:cNvSpPr/>
          <p:nvPr/>
        </p:nvSpPr>
        <p:spPr>
          <a:xfrm>
            <a:off x="3044952" y="138074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BBCF0F9-7A1E-FE48-B5D2-214DB9C7B462}"/>
              </a:ext>
            </a:extLst>
          </p:cNvPr>
          <p:cNvSpPr>
            <a:spLocks noGrp="1"/>
          </p:cNvSpPr>
          <p:nvPr>
            <p:ph type="body" sz="quarter" idx="12" hasCustomPrompt="1"/>
          </p:nvPr>
        </p:nvSpPr>
        <p:spPr>
          <a:xfrm>
            <a:off x="2982595" y="2835275"/>
            <a:ext cx="1441450" cy="337059"/>
          </a:xfrm>
        </p:spPr>
        <p:txBody>
          <a:bodyPr>
            <a:normAutofit/>
          </a:bodyPr>
          <a:lstStyle>
            <a:lvl1pPr marL="0" indent="0" algn="ctr">
              <a:buNone/>
              <a:defRPr sz="1800" b="1">
                <a:latin typeface="+mj-lt"/>
              </a:defRPr>
            </a:lvl1pPr>
          </a:lstStyle>
          <a:p>
            <a:pPr lvl="0"/>
            <a:r>
              <a:rPr lang="en-US"/>
              <a:t>Joe Smith</a:t>
            </a:r>
          </a:p>
        </p:txBody>
      </p:sp>
      <p:sp>
        <p:nvSpPr>
          <p:cNvPr id="15" name="Text Placeholder 13">
            <a:extLst>
              <a:ext uri="{FF2B5EF4-FFF2-40B4-BE49-F238E27FC236}">
                <a16:creationId xmlns:a16="http://schemas.microsoft.com/office/drawing/2014/main" id="{F0C7E3FB-1D79-B447-9E09-9504FBDF3BC1}"/>
              </a:ext>
            </a:extLst>
          </p:cNvPr>
          <p:cNvSpPr>
            <a:spLocks noGrp="1"/>
          </p:cNvSpPr>
          <p:nvPr>
            <p:ph type="body" sz="quarter" idx="13" hasCustomPrompt="1"/>
          </p:nvPr>
        </p:nvSpPr>
        <p:spPr>
          <a:xfrm>
            <a:off x="2982595" y="317233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16" name="Oval 15">
            <a:extLst>
              <a:ext uri="{FF2B5EF4-FFF2-40B4-BE49-F238E27FC236}">
                <a16:creationId xmlns:a16="http://schemas.microsoft.com/office/drawing/2014/main" id="{1AB9FAD6-D1CF-1A43-9225-075D62F863FF}"/>
              </a:ext>
            </a:extLst>
          </p:cNvPr>
          <p:cNvSpPr/>
          <p:nvPr/>
        </p:nvSpPr>
        <p:spPr>
          <a:xfrm>
            <a:off x="6096000" y="138074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3">
            <a:extLst>
              <a:ext uri="{FF2B5EF4-FFF2-40B4-BE49-F238E27FC236}">
                <a16:creationId xmlns:a16="http://schemas.microsoft.com/office/drawing/2014/main" id="{97244C6F-2312-864F-AFBA-4F6381C17636}"/>
              </a:ext>
            </a:extLst>
          </p:cNvPr>
          <p:cNvSpPr>
            <a:spLocks noGrp="1"/>
          </p:cNvSpPr>
          <p:nvPr>
            <p:ph type="body" sz="quarter" idx="14" hasCustomPrompt="1"/>
          </p:nvPr>
        </p:nvSpPr>
        <p:spPr>
          <a:xfrm>
            <a:off x="6033643" y="2835275"/>
            <a:ext cx="1441450" cy="337059"/>
          </a:xfrm>
        </p:spPr>
        <p:txBody>
          <a:bodyPr>
            <a:normAutofit/>
          </a:bodyPr>
          <a:lstStyle>
            <a:lvl1pPr marL="0" indent="0" algn="ctr">
              <a:buNone/>
              <a:defRPr sz="1800" b="1">
                <a:latin typeface="+mj-lt"/>
              </a:defRPr>
            </a:lvl1pPr>
          </a:lstStyle>
          <a:p>
            <a:pPr lvl="0"/>
            <a:r>
              <a:rPr lang="en-US"/>
              <a:t>Joe Smith</a:t>
            </a:r>
          </a:p>
        </p:txBody>
      </p:sp>
      <p:sp>
        <p:nvSpPr>
          <p:cNvPr id="18" name="Text Placeholder 13">
            <a:extLst>
              <a:ext uri="{FF2B5EF4-FFF2-40B4-BE49-F238E27FC236}">
                <a16:creationId xmlns:a16="http://schemas.microsoft.com/office/drawing/2014/main" id="{98BC1664-8292-C94F-8006-38FFB0465297}"/>
              </a:ext>
            </a:extLst>
          </p:cNvPr>
          <p:cNvSpPr>
            <a:spLocks noGrp="1"/>
          </p:cNvSpPr>
          <p:nvPr>
            <p:ph type="body" sz="quarter" idx="15" hasCustomPrompt="1"/>
          </p:nvPr>
        </p:nvSpPr>
        <p:spPr>
          <a:xfrm>
            <a:off x="6033643" y="317233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19" name="Oval 18">
            <a:extLst>
              <a:ext uri="{FF2B5EF4-FFF2-40B4-BE49-F238E27FC236}">
                <a16:creationId xmlns:a16="http://schemas.microsoft.com/office/drawing/2014/main" id="{24352C80-2ADC-7344-9E38-40B0DB2E0FCF}"/>
              </a:ext>
            </a:extLst>
          </p:cNvPr>
          <p:cNvSpPr/>
          <p:nvPr/>
        </p:nvSpPr>
        <p:spPr>
          <a:xfrm>
            <a:off x="9084691" y="133502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3">
            <a:extLst>
              <a:ext uri="{FF2B5EF4-FFF2-40B4-BE49-F238E27FC236}">
                <a16:creationId xmlns:a16="http://schemas.microsoft.com/office/drawing/2014/main" id="{A3CB7D3A-35D7-944E-85DF-14D6013CFE76}"/>
              </a:ext>
            </a:extLst>
          </p:cNvPr>
          <p:cNvSpPr>
            <a:spLocks noGrp="1"/>
          </p:cNvSpPr>
          <p:nvPr>
            <p:ph type="body" sz="quarter" idx="16" hasCustomPrompt="1"/>
          </p:nvPr>
        </p:nvSpPr>
        <p:spPr>
          <a:xfrm>
            <a:off x="9022334" y="2789555"/>
            <a:ext cx="1441450" cy="337059"/>
          </a:xfrm>
        </p:spPr>
        <p:txBody>
          <a:bodyPr>
            <a:normAutofit/>
          </a:bodyPr>
          <a:lstStyle>
            <a:lvl1pPr marL="0" indent="0" algn="ctr">
              <a:buNone/>
              <a:defRPr sz="1800" b="1">
                <a:latin typeface="+mj-lt"/>
              </a:defRPr>
            </a:lvl1pPr>
          </a:lstStyle>
          <a:p>
            <a:pPr lvl="0"/>
            <a:r>
              <a:rPr lang="en-US"/>
              <a:t>Joe Smith</a:t>
            </a:r>
          </a:p>
        </p:txBody>
      </p:sp>
      <p:sp>
        <p:nvSpPr>
          <p:cNvPr id="21" name="Text Placeholder 13">
            <a:extLst>
              <a:ext uri="{FF2B5EF4-FFF2-40B4-BE49-F238E27FC236}">
                <a16:creationId xmlns:a16="http://schemas.microsoft.com/office/drawing/2014/main" id="{CAAC068A-FCF1-944F-BC93-8E1FA1D1EA38}"/>
              </a:ext>
            </a:extLst>
          </p:cNvPr>
          <p:cNvSpPr>
            <a:spLocks noGrp="1"/>
          </p:cNvSpPr>
          <p:nvPr>
            <p:ph type="body" sz="quarter" idx="17" hasCustomPrompt="1"/>
          </p:nvPr>
        </p:nvSpPr>
        <p:spPr>
          <a:xfrm>
            <a:off x="9022334" y="312661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23" name="Picture Placeholder 22">
            <a:extLst>
              <a:ext uri="{FF2B5EF4-FFF2-40B4-BE49-F238E27FC236}">
                <a16:creationId xmlns:a16="http://schemas.microsoft.com/office/drawing/2014/main" id="{D63438C0-2720-7342-97EC-0759FC038BC9}"/>
              </a:ext>
            </a:extLst>
          </p:cNvPr>
          <p:cNvSpPr>
            <a:spLocks noGrp="1"/>
          </p:cNvSpPr>
          <p:nvPr>
            <p:ph type="pic" sz="quarter" idx="18"/>
          </p:nvPr>
        </p:nvSpPr>
        <p:spPr>
          <a:xfrm>
            <a:off x="3098705" y="1435864"/>
            <a:ext cx="1262983" cy="1261407"/>
          </a:xfrm>
        </p:spPr>
        <p:txBody>
          <a:bodyPr anchor="ctr">
            <a:normAutofit/>
          </a:bodyPr>
          <a:lstStyle>
            <a:lvl1pPr marL="0" indent="0" algn="ctr">
              <a:buNone/>
              <a:defRPr sz="1200"/>
            </a:lvl1pPr>
          </a:lstStyle>
          <a:p>
            <a:r>
              <a:rPr lang="en-US"/>
              <a:t>Click icon to add picture</a:t>
            </a:r>
          </a:p>
        </p:txBody>
      </p:sp>
      <p:sp>
        <p:nvSpPr>
          <p:cNvPr id="24" name="Picture Placeholder 22">
            <a:extLst>
              <a:ext uri="{FF2B5EF4-FFF2-40B4-BE49-F238E27FC236}">
                <a16:creationId xmlns:a16="http://schemas.microsoft.com/office/drawing/2014/main" id="{0D28829F-0BC2-244B-AD28-C03C07BEDEE6}"/>
              </a:ext>
            </a:extLst>
          </p:cNvPr>
          <p:cNvSpPr>
            <a:spLocks noGrp="1"/>
          </p:cNvSpPr>
          <p:nvPr>
            <p:ph type="pic" sz="quarter" idx="19"/>
          </p:nvPr>
        </p:nvSpPr>
        <p:spPr>
          <a:xfrm>
            <a:off x="6135233" y="1424039"/>
            <a:ext cx="1262983" cy="1261407"/>
          </a:xfrm>
        </p:spPr>
        <p:txBody>
          <a:bodyPr anchor="ctr">
            <a:normAutofit/>
          </a:bodyPr>
          <a:lstStyle>
            <a:lvl1pPr marL="0" indent="0" algn="ctr">
              <a:buNone/>
              <a:defRPr sz="1200"/>
            </a:lvl1pPr>
          </a:lstStyle>
          <a:p>
            <a:r>
              <a:rPr lang="en-US"/>
              <a:t>Click icon to add picture</a:t>
            </a:r>
          </a:p>
        </p:txBody>
      </p:sp>
      <p:sp>
        <p:nvSpPr>
          <p:cNvPr id="25" name="Picture Placeholder 22">
            <a:extLst>
              <a:ext uri="{FF2B5EF4-FFF2-40B4-BE49-F238E27FC236}">
                <a16:creationId xmlns:a16="http://schemas.microsoft.com/office/drawing/2014/main" id="{ADDEDEEF-2B77-454A-A538-3006FF5F9219}"/>
              </a:ext>
            </a:extLst>
          </p:cNvPr>
          <p:cNvSpPr>
            <a:spLocks noGrp="1"/>
          </p:cNvSpPr>
          <p:nvPr>
            <p:ph type="pic" sz="quarter" idx="20"/>
          </p:nvPr>
        </p:nvSpPr>
        <p:spPr>
          <a:xfrm>
            <a:off x="9111567" y="1359618"/>
            <a:ext cx="1262983" cy="1261407"/>
          </a:xfrm>
        </p:spPr>
        <p:txBody>
          <a:bodyPr anchor="ctr">
            <a:normAutofit/>
          </a:bodyPr>
          <a:lstStyle>
            <a:lvl1pPr marL="0" indent="0" algn="ctr">
              <a:buNone/>
              <a:defRPr sz="1200"/>
            </a:lvl1pPr>
          </a:lstStyle>
          <a:p>
            <a:r>
              <a:rPr lang="en-US"/>
              <a:t>Click icon to add picture</a:t>
            </a:r>
          </a:p>
        </p:txBody>
      </p:sp>
      <p:sp>
        <p:nvSpPr>
          <p:cNvPr id="26" name="Oval 25">
            <a:extLst>
              <a:ext uri="{FF2B5EF4-FFF2-40B4-BE49-F238E27FC236}">
                <a16:creationId xmlns:a16="http://schemas.microsoft.com/office/drawing/2014/main" id="{2AF865A2-E037-314D-9B99-FB8D442F728F}"/>
              </a:ext>
            </a:extLst>
          </p:cNvPr>
          <p:cNvSpPr/>
          <p:nvPr/>
        </p:nvSpPr>
        <p:spPr>
          <a:xfrm>
            <a:off x="3044952" y="392900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2982595" y="5383538"/>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2982595" y="572059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29" name="Oval 28">
            <a:extLst>
              <a:ext uri="{FF2B5EF4-FFF2-40B4-BE49-F238E27FC236}">
                <a16:creationId xmlns:a16="http://schemas.microsoft.com/office/drawing/2014/main" id="{2CA15342-4C55-0442-A2FC-EFF1BFAE0F5F}"/>
              </a:ext>
            </a:extLst>
          </p:cNvPr>
          <p:cNvSpPr/>
          <p:nvPr/>
        </p:nvSpPr>
        <p:spPr>
          <a:xfrm>
            <a:off x="6096000" y="392900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13">
            <a:extLst>
              <a:ext uri="{FF2B5EF4-FFF2-40B4-BE49-F238E27FC236}">
                <a16:creationId xmlns:a16="http://schemas.microsoft.com/office/drawing/2014/main" id="{F5EA6B93-D36C-344F-8174-90050FBC755E}"/>
              </a:ext>
            </a:extLst>
          </p:cNvPr>
          <p:cNvSpPr>
            <a:spLocks noGrp="1"/>
          </p:cNvSpPr>
          <p:nvPr>
            <p:ph type="body" sz="quarter" idx="23" hasCustomPrompt="1"/>
          </p:nvPr>
        </p:nvSpPr>
        <p:spPr>
          <a:xfrm>
            <a:off x="6033643" y="5383538"/>
            <a:ext cx="1441450" cy="337059"/>
          </a:xfrm>
        </p:spPr>
        <p:txBody>
          <a:bodyPr>
            <a:normAutofit/>
          </a:bodyPr>
          <a:lstStyle>
            <a:lvl1pPr marL="0" indent="0" algn="ctr">
              <a:buNone/>
              <a:defRPr sz="1800" b="1">
                <a:latin typeface="+mj-lt"/>
              </a:defRPr>
            </a:lvl1pPr>
          </a:lstStyle>
          <a:p>
            <a:pPr lvl="0"/>
            <a:r>
              <a:rPr lang="en-US"/>
              <a:t>Joe Smith</a:t>
            </a:r>
          </a:p>
        </p:txBody>
      </p:sp>
      <p:sp>
        <p:nvSpPr>
          <p:cNvPr id="31" name="Text Placeholder 13">
            <a:extLst>
              <a:ext uri="{FF2B5EF4-FFF2-40B4-BE49-F238E27FC236}">
                <a16:creationId xmlns:a16="http://schemas.microsoft.com/office/drawing/2014/main" id="{E7FF5043-DBCB-7F48-B504-BC78C7385DFC}"/>
              </a:ext>
            </a:extLst>
          </p:cNvPr>
          <p:cNvSpPr>
            <a:spLocks noGrp="1"/>
          </p:cNvSpPr>
          <p:nvPr>
            <p:ph type="body" sz="quarter" idx="24" hasCustomPrompt="1"/>
          </p:nvPr>
        </p:nvSpPr>
        <p:spPr>
          <a:xfrm>
            <a:off x="6033643" y="572059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p:nvSpPr>
        <p:spPr>
          <a:xfrm>
            <a:off x="9084691" y="388328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9022334" y="5337818"/>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9022334" y="567487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3098705" y="3984127"/>
            <a:ext cx="1262983" cy="1261407"/>
          </a:xfrm>
        </p:spPr>
        <p:txBody>
          <a:bodyPr anchor="ctr">
            <a:normAutofit/>
          </a:bodyPr>
          <a:lstStyle>
            <a:lvl1pPr marL="0" indent="0" algn="ctr">
              <a:buNone/>
              <a:defRPr sz="1200"/>
            </a:lvl1pPr>
          </a:lstStyle>
          <a:p>
            <a:r>
              <a:rPr lang="en-US"/>
              <a:t>Click icon to add picture</a:t>
            </a:r>
          </a:p>
        </p:txBody>
      </p:sp>
      <p:sp>
        <p:nvSpPr>
          <p:cNvPr id="36" name="Picture Placeholder 22">
            <a:extLst>
              <a:ext uri="{FF2B5EF4-FFF2-40B4-BE49-F238E27FC236}">
                <a16:creationId xmlns:a16="http://schemas.microsoft.com/office/drawing/2014/main" id="{3D2C0E31-4747-5E44-AED1-4D047140A367}"/>
              </a:ext>
            </a:extLst>
          </p:cNvPr>
          <p:cNvSpPr>
            <a:spLocks noGrp="1"/>
          </p:cNvSpPr>
          <p:nvPr>
            <p:ph type="pic" sz="quarter" idx="28"/>
          </p:nvPr>
        </p:nvSpPr>
        <p:spPr>
          <a:xfrm>
            <a:off x="6135233" y="3972302"/>
            <a:ext cx="1262983" cy="1261407"/>
          </a:xfrm>
        </p:spPr>
        <p:txBody>
          <a:bodyPr anchor="ctr">
            <a:normAutofit/>
          </a:bodyPr>
          <a:lstStyle>
            <a:lvl1pPr marL="0" indent="0" algn="ctr">
              <a:buNone/>
              <a:defRPr sz="1200"/>
            </a:lvl1pPr>
          </a:lstStyle>
          <a:p>
            <a:r>
              <a:rPr lang="en-US"/>
              <a:t>Click icon to add picture</a:t>
            </a:r>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9111567" y="3907881"/>
            <a:ext cx="1262983" cy="1261407"/>
          </a:xfrm>
        </p:spPr>
        <p:txBody>
          <a:bodyPr anchor="ctr">
            <a:normAutofit/>
          </a:bodyPr>
          <a:lstStyle>
            <a:lvl1pPr marL="0" indent="0" algn="ctr">
              <a:buNone/>
              <a:defRPr sz="1200"/>
            </a:lvl1pPr>
          </a:lstStyle>
          <a:p>
            <a:r>
              <a:rPr lang="en-US"/>
              <a:t>Click icon to add picture</a:t>
            </a:r>
          </a:p>
        </p:txBody>
      </p:sp>
      <p:sp>
        <p:nvSpPr>
          <p:cNvPr id="38" name="Text Placeholder 14">
            <a:extLst>
              <a:ext uri="{FF2B5EF4-FFF2-40B4-BE49-F238E27FC236}">
                <a16:creationId xmlns:a16="http://schemas.microsoft.com/office/drawing/2014/main" id="{59CF6749-F02A-554A-87FE-FB5D69BEB2AE}"/>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Meet the </a:t>
            </a:r>
            <a:r>
              <a:rPr lang="en-US" sz="2800" err="1">
                <a:solidFill>
                  <a:srgbClr val="004876"/>
                </a:solidFill>
                <a:ea typeface="HELVETICA NEUE CONDENSED" panose="02000503000000020004" pitchFamily="2" charset="0"/>
                <a:cs typeface="HELVETICA NEUE CONDENSED" panose="02000503000000020004" pitchFamily="2" charset="0"/>
              </a:rPr>
              <a:t>Kingsmen</a:t>
            </a:r>
            <a:endParaRPr lang="en-US" sz="2800">
              <a:solidFill>
                <a:srgbClr val="004876"/>
              </a:solidFill>
              <a:ea typeface="HELVETICA NEUE CONDENSED" panose="02000503000000020004" pitchFamily="2" charset="0"/>
              <a:cs typeface="HELVETICA NEUE CONDENSED" panose="02000503000000020004" pitchFamily="2" charset="0"/>
            </a:endParaRP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11705836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KS team of 5">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1" name="Oval 10">
            <a:extLst>
              <a:ext uri="{FF2B5EF4-FFF2-40B4-BE49-F238E27FC236}">
                <a16:creationId xmlns:a16="http://schemas.microsoft.com/office/drawing/2014/main" id="{CA81D929-3997-0344-B93B-08B2E9F5A1C2}"/>
              </a:ext>
            </a:extLst>
          </p:cNvPr>
          <p:cNvSpPr/>
          <p:nvPr/>
        </p:nvSpPr>
        <p:spPr>
          <a:xfrm>
            <a:off x="3044952" y="138074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BBCF0F9-7A1E-FE48-B5D2-214DB9C7B462}"/>
              </a:ext>
            </a:extLst>
          </p:cNvPr>
          <p:cNvSpPr>
            <a:spLocks noGrp="1"/>
          </p:cNvSpPr>
          <p:nvPr>
            <p:ph type="body" sz="quarter" idx="12" hasCustomPrompt="1"/>
          </p:nvPr>
        </p:nvSpPr>
        <p:spPr>
          <a:xfrm>
            <a:off x="2982595" y="2835275"/>
            <a:ext cx="1441450" cy="337059"/>
          </a:xfrm>
        </p:spPr>
        <p:txBody>
          <a:bodyPr>
            <a:normAutofit/>
          </a:bodyPr>
          <a:lstStyle>
            <a:lvl1pPr marL="0" indent="0" algn="ctr">
              <a:buNone/>
              <a:defRPr sz="1800" b="1">
                <a:latin typeface="+mj-lt"/>
              </a:defRPr>
            </a:lvl1pPr>
          </a:lstStyle>
          <a:p>
            <a:pPr lvl="0"/>
            <a:r>
              <a:rPr lang="en-US"/>
              <a:t>Joe Smith</a:t>
            </a:r>
          </a:p>
        </p:txBody>
      </p:sp>
      <p:sp>
        <p:nvSpPr>
          <p:cNvPr id="15" name="Text Placeholder 13">
            <a:extLst>
              <a:ext uri="{FF2B5EF4-FFF2-40B4-BE49-F238E27FC236}">
                <a16:creationId xmlns:a16="http://schemas.microsoft.com/office/drawing/2014/main" id="{F0C7E3FB-1D79-B447-9E09-9504FBDF3BC1}"/>
              </a:ext>
            </a:extLst>
          </p:cNvPr>
          <p:cNvSpPr>
            <a:spLocks noGrp="1"/>
          </p:cNvSpPr>
          <p:nvPr>
            <p:ph type="body" sz="quarter" idx="13" hasCustomPrompt="1"/>
          </p:nvPr>
        </p:nvSpPr>
        <p:spPr>
          <a:xfrm>
            <a:off x="2982595" y="317233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16" name="Oval 15">
            <a:extLst>
              <a:ext uri="{FF2B5EF4-FFF2-40B4-BE49-F238E27FC236}">
                <a16:creationId xmlns:a16="http://schemas.microsoft.com/office/drawing/2014/main" id="{1AB9FAD6-D1CF-1A43-9225-075D62F863FF}"/>
              </a:ext>
            </a:extLst>
          </p:cNvPr>
          <p:cNvSpPr/>
          <p:nvPr/>
        </p:nvSpPr>
        <p:spPr>
          <a:xfrm>
            <a:off x="6096000" y="138074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3">
            <a:extLst>
              <a:ext uri="{FF2B5EF4-FFF2-40B4-BE49-F238E27FC236}">
                <a16:creationId xmlns:a16="http://schemas.microsoft.com/office/drawing/2014/main" id="{97244C6F-2312-864F-AFBA-4F6381C17636}"/>
              </a:ext>
            </a:extLst>
          </p:cNvPr>
          <p:cNvSpPr>
            <a:spLocks noGrp="1"/>
          </p:cNvSpPr>
          <p:nvPr>
            <p:ph type="body" sz="quarter" idx="14" hasCustomPrompt="1"/>
          </p:nvPr>
        </p:nvSpPr>
        <p:spPr>
          <a:xfrm>
            <a:off x="6033643" y="2835275"/>
            <a:ext cx="1441450" cy="337059"/>
          </a:xfrm>
        </p:spPr>
        <p:txBody>
          <a:bodyPr>
            <a:normAutofit/>
          </a:bodyPr>
          <a:lstStyle>
            <a:lvl1pPr marL="0" indent="0" algn="ctr">
              <a:buNone/>
              <a:defRPr sz="1800" b="1">
                <a:latin typeface="+mj-lt"/>
              </a:defRPr>
            </a:lvl1pPr>
          </a:lstStyle>
          <a:p>
            <a:pPr lvl="0"/>
            <a:r>
              <a:rPr lang="en-US"/>
              <a:t>Joe Smith</a:t>
            </a:r>
          </a:p>
        </p:txBody>
      </p:sp>
      <p:sp>
        <p:nvSpPr>
          <p:cNvPr id="18" name="Text Placeholder 13">
            <a:extLst>
              <a:ext uri="{FF2B5EF4-FFF2-40B4-BE49-F238E27FC236}">
                <a16:creationId xmlns:a16="http://schemas.microsoft.com/office/drawing/2014/main" id="{98BC1664-8292-C94F-8006-38FFB0465297}"/>
              </a:ext>
            </a:extLst>
          </p:cNvPr>
          <p:cNvSpPr>
            <a:spLocks noGrp="1"/>
          </p:cNvSpPr>
          <p:nvPr>
            <p:ph type="body" sz="quarter" idx="15" hasCustomPrompt="1"/>
          </p:nvPr>
        </p:nvSpPr>
        <p:spPr>
          <a:xfrm>
            <a:off x="6033643" y="317233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19" name="Oval 18">
            <a:extLst>
              <a:ext uri="{FF2B5EF4-FFF2-40B4-BE49-F238E27FC236}">
                <a16:creationId xmlns:a16="http://schemas.microsoft.com/office/drawing/2014/main" id="{24352C80-2ADC-7344-9E38-40B0DB2E0FCF}"/>
              </a:ext>
            </a:extLst>
          </p:cNvPr>
          <p:cNvSpPr/>
          <p:nvPr/>
        </p:nvSpPr>
        <p:spPr>
          <a:xfrm>
            <a:off x="9084691" y="133502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3">
            <a:extLst>
              <a:ext uri="{FF2B5EF4-FFF2-40B4-BE49-F238E27FC236}">
                <a16:creationId xmlns:a16="http://schemas.microsoft.com/office/drawing/2014/main" id="{A3CB7D3A-35D7-944E-85DF-14D6013CFE76}"/>
              </a:ext>
            </a:extLst>
          </p:cNvPr>
          <p:cNvSpPr>
            <a:spLocks noGrp="1"/>
          </p:cNvSpPr>
          <p:nvPr>
            <p:ph type="body" sz="quarter" idx="16" hasCustomPrompt="1"/>
          </p:nvPr>
        </p:nvSpPr>
        <p:spPr>
          <a:xfrm>
            <a:off x="9022334" y="2789555"/>
            <a:ext cx="1441450" cy="337059"/>
          </a:xfrm>
        </p:spPr>
        <p:txBody>
          <a:bodyPr>
            <a:normAutofit/>
          </a:bodyPr>
          <a:lstStyle>
            <a:lvl1pPr marL="0" indent="0" algn="ctr">
              <a:buNone/>
              <a:defRPr sz="1800" b="1">
                <a:latin typeface="+mj-lt"/>
              </a:defRPr>
            </a:lvl1pPr>
          </a:lstStyle>
          <a:p>
            <a:pPr lvl="0"/>
            <a:r>
              <a:rPr lang="en-US"/>
              <a:t>Joe Smith</a:t>
            </a:r>
          </a:p>
        </p:txBody>
      </p:sp>
      <p:sp>
        <p:nvSpPr>
          <p:cNvPr id="21" name="Text Placeholder 13">
            <a:extLst>
              <a:ext uri="{FF2B5EF4-FFF2-40B4-BE49-F238E27FC236}">
                <a16:creationId xmlns:a16="http://schemas.microsoft.com/office/drawing/2014/main" id="{CAAC068A-FCF1-944F-BC93-8E1FA1D1EA38}"/>
              </a:ext>
            </a:extLst>
          </p:cNvPr>
          <p:cNvSpPr>
            <a:spLocks noGrp="1"/>
          </p:cNvSpPr>
          <p:nvPr>
            <p:ph type="body" sz="quarter" idx="17" hasCustomPrompt="1"/>
          </p:nvPr>
        </p:nvSpPr>
        <p:spPr>
          <a:xfrm>
            <a:off x="9022334" y="312661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23" name="Picture Placeholder 22">
            <a:extLst>
              <a:ext uri="{FF2B5EF4-FFF2-40B4-BE49-F238E27FC236}">
                <a16:creationId xmlns:a16="http://schemas.microsoft.com/office/drawing/2014/main" id="{D63438C0-2720-7342-97EC-0759FC038BC9}"/>
              </a:ext>
            </a:extLst>
          </p:cNvPr>
          <p:cNvSpPr>
            <a:spLocks noGrp="1"/>
          </p:cNvSpPr>
          <p:nvPr>
            <p:ph type="pic" sz="quarter" idx="18"/>
          </p:nvPr>
        </p:nvSpPr>
        <p:spPr>
          <a:xfrm>
            <a:off x="3098705" y="1435864"/>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4" name="Picture Placeholder 22">
            <a:extLst>
              <a:ext uri="{FF2B5EF4-FFF2-40B4-BE49-F238E27FC236}">
                <a16:creationId xmlns:a16="http://schemas.microsoft.com/office/drawing/2014/main" id="{0D28829F-0BC2-244B-AD28-C03C07BEDEE6}"/>
              </a:ext>
            </a:extLst>
          </p:cNvPr>
          <p:cNvSpPr>
            <a:spLocks noGrp="1"/>
          </p:cNvSpPr>
          <p:nvPr>
            <p:ph type="pic" sz="quarter" idx="19"/>
          </p:nvPr>
        </p:nvSpPr>
        <p:spPr>
          <a:xfrm>
            <a:off x="6135233" y="1424039"/>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5" name="Picture Placeholder 22">
            <a:extLst>
              <a:ext uri="{FF2B5EF4-FFF2-40B4-BE49-F238E27FC236}">
                <a16:creationId xmlns:a16="http://schemas.microsoft.com/office/drawing/2014/main" id="{ADDEDEEF-2B77-454A-A538-3006FF5F9219}"/>
              </a:ext>
            </a:extLst>
          </p:cNvPr>
          <p:cNvSpPr>
            <a:spLocks noGrp="1"/>
          </p:cNvSpPr>
          <p:nvPr>
            <p:ph type="pic" sz="quarter" idx="20"/>
          </p:nvPr>
        </p:nvSpPr>
        <p:spPr>
          <a:xfrm>
            <a:off x="9111567" y="1359618"/>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6" name="Oval 25">
            <a:extLst>
              <a:ext uri="{FF2B5EF4-FFF2-40B4-BE49-F238E27FC236}">
                <a16:creationId xmlns:a16="http://schemas.microsoft.com/office/drawing/2014/main" id="{2AF865A2-E037-314D-9B99-FB8D442F728F}"/>
              </a:ext>
            </a:extLst>
          </p:cNvPr>
          <p:cNvSpPr/>
          <p:nvPr/>
        </p:nvSpPr>
        <p:spPr>
          <a:xfrm>
            <a:off x="4614267" y="392900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4551910" y="5383538"/>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4551910" y="572059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p:nvSpPr>
        <p:spPr>
          <a:xfrm>
            <a:off x="7577157" y="388328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7514800" y="5337818"/>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7514800" y="567487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4668020" y="3984127"/>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7604033" y="3907881"/>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9" name="Text Placeholder 14">
            <a:extLst>
              <a:ext uri="{FF2B5EF4-FFF2-40B4-BE49-F238E27FC236}">
                <a16:creationId xmlns:a16="http://schemas.microsoft.com/office/drawing/2014/main" id="{82094920-3A78-064D-BC3A-EB2A419DA864}"/>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Meet the </a:t>
            </a:r>
            <a:r>
              <a:rPr lang="en-US" sz="2800" err="1">
                <a:solidFill>
                  <a:srgbClr val="004876"/>
                </a:solidFill>
                <a:ea typeface="HELVETICA NEUE CONDENSED" panose="02000503000000020004" pitchFamily="2" charset="0"/>
                <a:cs typeface="HELVETICA NEUE CONDENSED" panose="02000503000000020004" pitchFamily="2" charset="0"/>
              </a:rPr>
              <a:t>Kingsmen</a:t>
            </a:r>
            <a:endParaRPr lang="en-US" sz="2800">
              <a:solidFill>
                <a:srgbClr val="004876"/>
              </a:solidFill>
              <a:ea typeface="HELVETICA NEUE CONDENSED" panose="02000503000000020004" pitchFamily="2" charset="0"/>
              <a:cs typeface="HELVETICA NEUE CONDENSED" panose="02000503000000020004" pitchFamily="2" charset="0"/>
            </a:endParaRP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9281778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KS team of 7">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1" name="Oval 10">
            <a:extLst>
              <a:ext uri="{FF2B5EF4-FFF2-40B4-BE49-F238E27FC236}">
                <a16:creationId xmlns:a16="http://schemas.microsoft.com/office/drawing/2014/main" id="{CA81D929-3997-0344-B93B-08B2E9F5A1C2}"/>
              </a:ext>
            </a:extLst>
          </p:cNvPr>
          <p:cNvSpPr/>
          <p:nvPr/>
        </p:nvSpPr>
        <p:spPr>
          <a:xfrm>
            <a:off x="2188106" y="1331048"/>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BBCF0F9-7A1E-FE48-B5D2-214DB9C7B462}"/>
              </a:ext>
            </a:extLst>
          </p:cNvPr>
          <p:cNvSpPr>
            <a:spLocks noGrp="1"/>
          </p:cNvSpPr>
          <p:nvPr>
            <p:ph type="body" sz="quarter" idx="12" hasCustomPrompt="1"/>
          </p:nvPr>
        </p:nvSpPr>
        <p:spPr>
          <a:xfrm>
            <a:off x="2125749" y="2785579"/>
            <a:ext cx="1441450" cy="337059"/>
          </a:xfrm>
        </p:spPr>
        <p:txBody>
          <a:bodyPr>
            <a:normAutofit/>
          </a:bodyPr>
          <a:lstStyle>
            <a:lvl1pPr marL="0" indent="0" algn="ctr">
              <a:buNone/>
              <a:defRPr sz="1800" b="1">
                <a:latin typeface="+mj-lt"/>
              </a:defRPr>
            </a:lvl1pPr>
          </a:lstStyle>
          <a:p>
            <a:pPr lvl="0"/>
            <a:r>
              <a:rPr lang="en-US"/>
              <a:t>Joe Smith</a:t>
            </a:r>
          </a:p>
        </p:txBody>
      </p:sp>
      <p:sp>
        <p:nvSpPr>
          <p:cNvPr id="15" name="Text Placeholder 13">
            <a:extLst>
              <a:ext uri="{FF2B5EF4-FFF2-40B4-BE49-F238E27FC236}">
                <a16:creationId xmlns:a16="http://schemas.microsoft.com/office/drawing/2014/main" id="{F0C7E3FB-1D79-B447-9E09-9504FBDF3BC1}"/>
              </a:ext>
            </a:extLst>
          </p:cNvPr>
          <p:cNvSpPr>
            <a:spLocks noGrp="1"/>
          </p:cNvSpPr>
          <p:nvPr>
            <p:ph type="body" sz="quarter" idx="13" hasCustomPrompt="1"/>
          </p:nvPr>
        </p:nvSpPr>
        <p:spPr>
          <a:xfrm>
            <a:off x="2125749" y="3122638"/>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16" name="Oval 15">
            <a:extLst>
              <a:ext uri="{FF2B5EF4-FFF2-40B4-BE49-F238E27FC236}">
                <a16:creationId xmlns:a16="http://schemas.microsoft.com/office/drawing/2014/main" id="{1AB9FAD6-D1CF-1A43-9225-075D62F863FF}"/>
              </a:ext>
            </a:extLst>
          </p:cNvPr>
          <p:cNvSpPr/>
          <p:nvPr/>
        </p:nvSpPr>
        <p:spPr>
          <a:xfrm>
            <a:off x="4716980" y="1331048"/>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3">
            <a:extLst>
              <a:ext uri="{FF2B5EF4-FFF2-40B4-BE49-F238E27FC236}">
                <a16:creationId xmlns:a16="http://schemas.microsoft.com/office/drawing/2014/main" id="{97244C6F-2312-864F-AFBA-4F6381C17636}"/>
              </a:ext>
            </a:extLst>
          </p:cNvPr>
          <p:cNvSpPr>
            <a:spLocks noGrp="1"/>
          </p:cNvSpPr>
          <p:nvPr>
            <p:ph type="body" sz="quarter" idx="14" hasCustomPrompt="1"/>
          </p:nvPr>
        </p:nvSpPr>
        <p:spPr>
          <a:xfrm>
            <a:off x="4654623" y="2785579"/>
            <a:ext cx="1441450" cy="337059"/>
          </a:xfrm>
        </p:spPr>
        <p:txBody>
          <a:bodyPr>
            <a:normAutofit/>
          </a:bodyPr>
          <a:lstStyle>
            <a:lvl1pPr marL="0" indent="0" algn="ctr">
              <a:buNone/>
              <a:defRPr sz="1800" b="1">
                <a:latin typeface="+mj-lt"/>
              </a:defRPr>
            </a:lvl1pPr>
          </a:lstStyle>
          <a:p>
            <a:pPr lvl="0"/>
            <a:r>
              <a:rPr lang="en-US"/>
              <a:t>Joe Smith</a:t>
            </a:r>
          </a:p>
        </p:txBody>
      </p:sp>
      <p:sp>
        <p:nvSpPr>
          <p:cNvPr id="18" name="Text Placeholder 13">
            <a:extLst>
              <a:ext uri="{FF2B5EF4-FFF2-40B4-BE49-F238E27FC236}">
                <a16:creationId xmlns:a16="http://schemas.microsoft.com/office/drawing/2014/main" id="{98BC1664-8292-C94F-8006-38FFB0465297}"/>
              </a:ext>
            </a:extLst>
          </p:cNvPr>
          <p:cNvSpPr>
            <a:spLocks noGrp="1"/>
          </p:cNvSpPr>
          <p:nvPr>
            <p:ph type="body" sz="quarter" idx="15" hasCustomPrompt="1"/>
          </p:nvPr>
        </p:nvSpPr>
        <p:spPr>
          <a:xfrm>
            <a:off x="4654623" y="3122638"/>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19" name="Oval 18">
            <a:extLst>
              <a:ext uri="{FF2B5EF4-FFF2-40B4-BE49-F238E27FC236}">
                <a16:creationId xmlns:a16="http://schemas.microsoft.com/office/drawing/2014/main" id="{24352C80-2ADC-7344-9E38-40B0DB2E0FCF}"/>
              </a:ext>
            </a:extLst>
          </p:cNvPr>
          <p:cNvSpPr/>
          <p:nvPr/>
        </p:nvSpPr>
        <p:spPr>
          <a:xfrm>
            <a:off x="7245710" y="1331048"/>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3">
            <a:extLst>
              <a:ext uri="{FF2B5EF4-FFF2-40B4-BE49-F238E27FC236}">
                <a16:creationId xmlns:a16="http://schemas.microsoft.com/office/drawing/2014/main" id="{A3CB7D3A-35D7-944E-85DF-14D6013CFE76}"/>
              </a:ext>
            </a:extLst>
          </p:cNvPr>
          <p:cNvSpPr>
            <a:spLocks noGrp="1"/>
          </p:cNvSpPr>
          <p:nvPr>
            <p:ph type="body" sz="quarter" idx="16" hasCustomPrompt="1"/>
          </p:nvPr>
        </p:nvSpPr>
        <p:spPr>
          <a:xfrm>
            <a:off x="7183353" y="2785579"/>
            <a:ext cx="1441450" cy="337059"/>
          </a:xfrm>
        </p:spPr>
        <p:txBody>
          <a:bodyPr>
            <a:normAutofit/>
          </a:bodyPr>
          <a:lstStyle>
            <a:lvl1pPr marL="0" indent="0" algn="ctr">
              <a:buNone/>
              <a:defRPr sz="1800" b="1">
                <a:latin typeface="+mj-lt"/>
              </a:defRPr>
            </a:lvl1pPr>
          </a:lstStyle>
          <a:p>
            <a:pPr lvl="0"/>
            <a:r>
              <a:rPr lang="en-US"/>
              <a:t>Joe Smith</a:t>
            </a:r>
          </a:p>
        </p:txBody>
      </p:sp>
      <p:sp>
        <p:nvSpPr>
          <p:cNvPr id="21" name="Text Placeholder 13">
            <a:extLst>
              <a:ext uri="{FF2B5EF4-FFF2-40B4-BE49-F238E27FC236}">
                <a16:creationId xmlns:a16="http://schemas.microsoft.com/office/drawing/2014/main" id="{CAAC068A-FCF1-944F-BC93-8E1FA1D1EA38}"/>
              </a:ext>
            </a:extLst>
          </p:cNvPr>
          <p:cNvSpPr>
            <a:spLocks noGrp="1"/>
          </p:cNvSpPr>
          <p:nvPr>
            <p:ph type="body" sz="quarter" idx="17" hasCustomPrompt="1"/>
          </p:nvPr>
        </p:nvSpPr>
        <p:spPr>
          <a:xfrm>
            <a:off x="7183353" y="3122638"/>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23" name="Picture Placeholder 22">
            <a:extLst>
              <a:ext uri="{FF2B5EF4-FFF2-40B4-BE49-F238E27FC236}">
                <a16:creationId xmlns:a16="http://schemas.microsoft.com/office/drawing/2014/main" id="{D63438C0-2720-7342-97EC-0759FC038BC9}"/>
              </a:ext>
            </a:extLst>
          </p:cNvPr>
          <p:cNvSpPr>
            <a:spLocks noGrp="1"/>
          </p:cNvSpPr>
          <p:nvPr>
            <p:ph type="pic" sz="quarter" idx="18"/>
          </p:nvPr>
        </p:nvSpPr>
        <p:spPr>
          <a:xfrm>
            <a:off x="2241859" y="1386168"/>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4" name="Picture Placeholder 22">
            <a:extLst>
              <a:ext uri="{FF2B5EF4-FFF2-40B4-BE49-F238E27FC236}">
                <a16:creationId xmlns:a16="http://schemas.microsoft.com/office/drawing/2014/main" id="{0D28829F-0BC2-244B-AD28-C03C07BEDEE6}"/>
              </a:ext>
            </a:extLst>
          </p:cNvPr>
          <p:cNvSpPr>
            <a:spLocks noGrp="1"/>
          </p:cNvSpPr>
          <p:nvPr>
            <p:ph type="pic" sz="quarter" idx="19"/>
          </p:nvPr>
        </p:nvSpPr>
        <p:spPr>
          <a:xfrm>
            <a:off x="4756213" y="1374343"/>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5" name="Picture Placeholder 22">
            <a:extLst>
              <a:ext uri="{FF2B5EF4-FFF2-40B4-BE49-F238E27FC236}">
                <a16:creationId xmlns:a16="http://schemas.microsoft.com/office/drawing/2014/main" id="{ADDEDEEF-2B77-454A-A538-3006FF5F9219}"/>
              </a:ext>
            </a:extLst>
          </p:cNvPr>
          <p:cNvSpPr>
            <a:spLocks noGrp="1"/>
          </p:cNvSpPr>
          <p:nvPr>
            <p:ph type="pic" sz="quarter" idx="20"/>
          </p:nvPr>
        </p:nvSpPr>
        <p:spPr>
          <a:xfrm>
            <a:off x="7272586" y="1355642"/>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6" name="Oval 25">
            <a:extLst>
              <a:ext uri="{FF2B5EF4-FFF2-40B4-BE49-F238E27FC236}">
                <a16:creationId xmlns:a16="http://schemas.microsoft.com/office/drawing/2014/main" id="{2AF865A2-E037-314D-9B99-FB8D442F728F}"/>
              </a:ext>
            </a:extLst>
          </p:cNvPr>
          <p:cNvSpPr/>
          <p:nvPr/>
        </p:nvSpPr>
        <p:spPr>
          <a:xfrm>
            <a:off x="3318396" y="3833800"/>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3256039" y="5288331"/>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3256039" y="5625390"/>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p:nvSpPr>
        <p:spPr>
          <a:xfrm>
            <a:off x="6006840" y="3833800"/>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5944483" y="5288331"/>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5944483" y="5625390"/>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3372149" y="3888920"/>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6033716" y="3858394"/>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9" name="Text Placeholder 14">
            <a:extLst>
              <a:ext uri="{FF2B5EF4-FFF2-40B4-BE49-F238E27FC236}">
                <a16:creationId xmlns:a16="http://schemas.microsoft.com/office/drawing/2014/main" id="{82094920-3A78-064D-BC3A-EB2A419DA864}"/>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Meet the </a:t>
            </a:r>
            <a:r>
              <a:rPr lang="en-US" sz="2800" err="1">
                <a:solidFill>
                  <a:srgbClr val="004876"/>
                </a:solidFill>
                <a:ea typeface="HELVETICA NEUE CONDENSED" panose="02000503000000020004" pitchFamily="2" charset="0"/>
                <a:cs typeface="HELVETICA NEUE CONDENSED" panose="02000503000000020004" pitchFamily="2" charset="0"/>
              </a:rPr>
              <a:t>Kingsmen</a:t>
            </a:r>
            <a:endParaRPr lang="en-US" sz="2800">
              <a:solidFill>
                <a:srgbClr val="004876"/>
              </a:solidFill>
              <a:ea typeface="HELVETICA NEUE CONDENSED" panose="02000503000000020004" pitchFamily="2" charset="0"/>
              <a:cs typeface="HELVETICA NEUE CONDENSED" panose="02000503000000020004" pitchFamily="2" charset="0"/>
            </a:endParaRP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sp>
        <p:nvSpPr>
          <p:cNvPr id="30" name="Oval 29">
            <a:extLst>
              <a:ext uri="{FF2B5EF4-FFF2-40B4-BE49-F238E27FC236}">
                <a16:creationId xmlns:a16="http://schemas.microsoft.com/office/drawing/2014/main" id="{32BD2BFB-FE1D-BD5E-D216-2F860C3106BC}"/>
              </a:ext>
            </a:extLst>
          </p:cNvPr>
          <p:cNvSpPr/>
          <p:nvPr/>
        </p:nvSpPr>
        <p:spPr>
          <a:xfrm>
            <a:off x="9774440" y="1331048"/>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13">
            <a:extLst>
              <a:ext uri="{FF2B5EF4-FFF2-40B4-BE49-F238E27FC236}">
                <a16:creationId xmlns:a16="http://schemas.microsoft.com/office/drawing/2014/main" id="{CF3BD7F8-E22D-271E-9984-4200EE619670}"/>
              </a:ext>
            </a:extLst>
          </p:cNvPr>
          <p:cNvSpPr>
            <a:spLocks noGrp="1"/>
          </p:cNvSpPr>
          <p:nvPr>
            <p:ph type="body" sz="quarter" idx="30" hasCustomPrompt="1"/>
          </p:nvPr>
        </p:nvSpPr>
        <p:spPr>
          <a:xfrm>
            <a:off x="9712083" y="2785579"/>
            <a:ext cx="1441450" cy="337059"/>
          </a:xfrm>
        </p:spPr>
        <p:txBody>
          <a:bodyPr>
            <a:normAutofit/>
          </a:bodyPr>
          <a:lstStyle>
            <a:lvl1pPr marL="0" indent="0" algn="ctr">
              <a:buNone/>
              <a:defRPr sz="1800" b="1">
                <a:latin typeface="+mj-lt"/>
              </a:defRPr>
            </a:lvl1pPr>
          </a:lstStyle>
          <a:p>
            <a:pPr lvl="0"/>
            <a:r>
              <a:rPr lang="en-US"/>
              <a:t>Joe Smith</a:t>
            </a:r>
          </a:p>
        </p:txBody>
      </p:sp>
      <p:sp>
        <p:nvSpPr>
          <p:cNvPr id="36" name="Text Placeholder 13">
            <a:extLst>
              <a:ext uri="{FF2B5EF4-FFF2-40B4-BE49-F238E27FC236}">
                <a16:creationId xmlns:a16="http://schemas.microsoft.com/office/drawing/2014/main" id="{CDBAB0B5-55A0-73A5-9DC4-0D8AEF566216}"/>
              </a:ext>
            </a:extLst>
          </p:cNvPr>
          <p:cNvSpPr>
            <a:spLocks noGrp="1"/>
          </p:cNvSpPr>
          <p:nvPr>
            <p:ph type="body" sz="quarter" idx="31" hasCustomPrompt="1"/>
          </p:nvPr>
        </p:nvSpPr>
        <p:spPr>
          <a:xfrm>
            <a:off x="9712083" y="3122638"/>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8" name="Picture Placeholder 22">
            <a:extLst>
              <a:ext uri="{FF2B5EF4-FFF2-40B4-BE49-F238E27FC236}">
                <a16:creationId xmlns:a16="http://schemas.microsoft.com/office/drawing/2014/main" id="{D3ED3A7D-454B-8F1C-3FE6-51A769C6084B}"/>
              </a:ext>
            </a:extLst>
          </p:cNvPr>
          <p:cNvSpPr>
            <a:spLocks noGrp="1"/>
          </p:cNvSpPr>
          <p:nvPr>
            <p:ph type="pic" sz="quarter" idx="32"/>
          </p:nvPr>
        </p:nvSpPr>
        <p:spPr>
          <a:xfrm>
            <a:off x="9801316" y="1355642"/>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39" name="Oval 38">
            <a:extLst>
              <a:ext uri="{FF2B5EF4-FFF2-40B4-BE49-F238E27FC236}">
                <a16:creationId xmlns:a16="http://schemas.microsoft.com/office/drawing/2014/main" id="{8FE0E58D-D3A8-AE2C-7005-78131ABD0E9A}"/>
              </a:ext>
            </a:extLst>
          </p:cNvPr>
          <p:cNvSpPr/>
          <p:nvPr/>
        </p:nvSpPr>
        <p:spPr>
          <a:xfrm>
            <a:off x="8535570" y="385839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Placeholder 13">
            <a:extLst>
              <a:ext uri="{FF2B5EF4-FFF2-40B4-BE49-F238E27FC236}">
                <a16:creationId xmlns:a16="http://schemas.microsoft.com/office/drawing/2014/main" id="{E77D8AF3-39ED-4887-3918-C2EF4124ED46}"/>
              </a:ext>
            </a:extLst>
          </p:cNvPr>
          <p:cNvSpPr>
            <a:spLocks noGrp="1"/>
          </p:cNvSpPr>
          <p:nvPr>
            <p:ph type="body" sz="quarter" idx="33" hasCustomPrompt="1"/>
          </p:nvPr>
        </p:nvSpPr>
        <p:spPr>
          <a:xfrm>
            <a:off x="8473213" y="5312925"/>
            <a:ext cx="1441450" cy="337059"/>
          </a:xfrm>
        </p:spPr>
        <p:txBody>
          <a:bodyPr>
            <a:normAutofit/>
          </a:bodyPr>
          <a:lstStyle>
            <a:lvl1pPr marL="0" indent="0" algn="ctr">
              <a:buNone/>
              <a:defRPr sz="1800" b="1">
                <a:latin typeface="+mj-lt"/>
              </a:defRPr>
            </a:lvl1pPr>
          </a:lstStyle>
          <a:p>
            <a:pPr lvl="0"/>
            <a:r>
              <a:rPr lang="en-US"/>
              <a:t>Joe Smith</a:t>
            </a:r>
          </a:p>
        </p:txBody>
      </p:sp>
      <p:sp>
        <p:nvSpPr>
          <p:cNvPr id="41" name="Text Placeholder 13">
            <a:extLst>
              <a:ext uri="{FF2B5EF4-FFF2-40B4-BE49-F238E27FC236}">
                <a16:creationId xmlns:a16="http://schemas.microsoft.com/office/drawing/2014/main" id="{BE3681C4-9DF8-FE2E-8625-D03F7FC9DA62}"/>
              </a:ext>
            </a:extLst>
          </p:cNvPr>
          <p:cNvSpPr>
            <a:spLocks noGrp="1"/>
          </p:cNvSpPr>
          <p:nvPr>
            <p:ph type="body" sz="quarter" idx="34" hasCustomPrompt="1"/>
          </p:nvPr>
        </p:nvSpPr>
        <p:spPr>
          <a:xfrm>
            <a:off x="8473213" y="564998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42" name="Picture Placeholder 22">
            <a:extLst>
              <a:ext uri="{FF2B5EF4-FFF2-40B4-BE49-F238E27FC236}">
                <a16:creationId xmlns:a16="http://schemas.microsoft.com/office/drawing/2014/main" id="{3A0BCF7C-DAD2-562D-EB7A-C44FF39ACF80}"/>
              </a:ext>
            </a:extLst>
          </p:cNvPr>
          <p:cNvSpPr>
            <a:spLocks noGrp="1"/>
          </p:cNvSpPr>
          <p:nvPr>
            <p:ph type="pic" sz="quarter" idx="35"/>
          </p:nvPr>
        </p:nvSpPr>
        <p:spPr>
          <a:xfrm>
            <a:off x="8562446" y="3882988"/>
            <a:ext cx="1262983" cy="1261407"/>
          </a:xfrm>
        </p:spPr>
        <p:txBody>
          <a:bodyPr anchor="ctr">
            <a:normAutofit/>
          </a:bodyPr>
          <a:lstStyle>
            <a:lvl1pPr marL="0" indent="0" algn="ctr">
              <a:buNone/>
              <a:defRPr sz="1200">
                <a:latin typeface="+mn-lt"/>
              </a:defRPr>
            </a:lvl1pPr>
          </a:lstStyle>
          <a:p>
            <a:r>
              <a:rPr lang="en-US"/>
              <a:t>Click icon to add picture</a:t>
            </a:r>
          </a:p>
        </p:txBody>
      </p:sp>
    </p:spTree>
    <p:extLst>
      <p:ext uri="{BB962C8B-B14F-4D97-AF65-F5344CB8AC3E}">
        <p14:creationId xmlns:p14="http://schemas.microsoft.com/office/powerpoint/2010/main" val="1175061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KS_Objectives_Topics">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47FEB-6DE7-0041-A4E9-1F7BDDC2A5A9}"/>
              </a:ext>
            </a:extLst>
          </p:cNvPr>
          <p:cNvSpPr txBox="1"/>
          <p:nvPr/>
        </p:nvSpPr>
        <p:spPr>
          <a:xfrm>
            <a:off x="49883" y="6553200"/>
            <a:ext cx="325645"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4" name="Text Placeholder 14">
            <a:extLst>
              <a:ext uri="{FF2B5EF4-FFF2-40B4-BE49-F238E27FC236}">
                <a16:creationId xmlns:a16="http://schemas.microsoft.com/office/drawing/2014/main" id="{26AC577B-99AB-624D-A0C7-8E610F66A23C}"/>
              </a:ext>
            </a:extLst>
          </p:cNvPr>
          <p:cNvSpPr txBox="1">
            <a:spLocks/>
          </p:cNvSpPr>
          <p:nvPr/>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Objectives &amp; Topics</a:t>
            </a:r>
            <a:endParaRPr kumimoji="0" lang="en-US" sz="2800" b="1" i="0" u="none" strike="noStrike" kern="1200" cap="none" spc="0" normalizeH="0" baseline="0" noProof="0" dirty="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rPr>
              <a:t>What we’ll learn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grpSp>
        <p:nvGrpSpPr>
          <p:cNvPr id="5" name="Group 4">
            <a:extLst>
              <a:ext uri="{FF2B5EF4-FFF2-40B4-BE49-F238E27FC236}">
                <a16:creationId xmlns:a16="http://schemas.microsoft.com/office/drawing/2014/main" id="{6277B5F5-10EA-D144-B639-EC2B12D56B22}"/>
              </a:ext>
            </a:extLst>
          </p:cNvPr>
          <p:cNvGrpSpPr/>
          <p:nvPr/>
        </p:nvGrpSpPr>
        <p:grpSpPr>
          <a:xfrm>
            <a:off x="665274" y="1223521"/>
            <a:ext cx="4846320" cy="4702619"/>
            <a:chOff x="665274" y="1223521"/>
            <a:chExt cx="4846320" cy="4702619"/>
          </a:xfrm>
        </p:grpSpPr>
        <p:grpSp>
          <p:nvGrpSpPr>
            <p:cNvPr id="6" name="Group 5">
              <a:extLst>
                <a:ext uri="{FF2B5EF4-FFF2-40B4-BE49-F238E27FC236}">
                  <a16:creationId xmlns:a16="http://schemas.microsoft.com/office/drawing/2014/main" id="{A96D2255-B4A2-F341-9C12-59C9B56CFF2A}"/>
                </a:ext>
              </a:extLst>
            </p:cNvPr>
            <p:cNvGrpSpPr/>
            <p:nvPr/>
          </p:nvGrpSpPr>
          <p:grpSpPr>
            <a:xfrm>
              <a:off x="665274" y="1805077"/>
              <a:ext cx="4846320" cy="4121063"/>
              <a:chOff x="1223896" y="1828800"/>
              <a:chExt cx="3586098" cy="4121063"/>
            </a:xfrm>
          </p:grpSpPr>
          <p:sp>
            <p:nvSpPr>
              <p:cNvPr id="9" name="Rectangle 8">
                <a:extLst>
                  <a:ext uri="{FF2B5EF4-FFF2-40B4-BE49-F238E27FC236}">
                    <a16:creationId xmlns:a16="http://schemas.microsoft.com/office/drawing/2014/main" id="{AA3AF1EE-232E-5143-9B94-A3A7FF210828}"/>
                  </a:ext>
                </a:extLst>
              </p:cNvPr>
              <p:cNvSpPr/>
              <p:nvPr/>
            </p:nvSpPr>
            <p:spPr>
              <a:xfrm>
                <a:off x="1223896" y="2633074"/>
                <a:ext cx="3586098" cy="3316789"/>
              </a:xfrm>
              <a:prstGeom prst="rect">
                <a:avLst/>
              </a:prstGeom>
              <a:solidFill>
                <a:schemeClr val="bg1"/>
              </a:solidFill>
              <a:ln>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0" name="Rectangle 9">
                <a:extLst>
                  <a:ext uri="{FF2B5EF4-FFF2-40B4-BE49-F238E27FC236}">
                    <a16:creationId xmlns:a16="http://schemas.microsoft.com/office/drawing/2014/main" id="{B85EFB3E-07C8-5645-B845-58D254EDC67D}"/>
                  </a:ext>
                </a:extLst>
              </p:cNvPr>
              <p:cNvSpPr/>
              <p:nvPr/>
            </p:nvSpPr>
            <p:spPr>
              <a:xfrm>
                <a:off x="1223896" y="1828800"/>
                <a:ext cx="3586098" cy="1536967"/>
              </a:xfrm>
              <a:prstGeom prst="rect">
                <a:avLst/>
              </a:prstGeom>
              <a:solidFill>
                <a:srgbClr val="00487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dirty="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1" name="TextBox 10">
                <a:extLst>
                  <a:ext uri="{FF2B5EF4-FFF2-40B4-BE49-F238E27FC236}">
                    <a16:creationId xmlns:a16="http://schemas.microsoft.com/office/drawing/2014/main" id="{8E428EE3-344A-DE41-9B63-CFC9716E7D4E}"/>
                  </a:ext>
                </a:extLst>
              </p:cNvPr>
              <p:cNvSpPr txBox="1"/>
              <p:nvPr/>
            </p:nvSpPr>
            <p:spPr>
              <a:xfrm>
                <a:off x="1237899" y="2597161"/>
                <a:ext cx="357209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solidFill>
                      <a:schemeClr val="bg1"/>
                    </a:solidFill>
                    <a:effectLst/>
                    <a:uLnTx/>
                    <a:uFillTx/>
                    <a:latin typeface="Source Sans Pro" panose="020B0503030403020204" pitchFamily="34" charset="0"/>
                    <a:ea typeface="Roboto" panose="02000000000000000000" pitchFamily="2" charset="0"/>
                    <a:cs typeface="Roboto" panose="02000000000000000000" pitchFamily="2" charset="0"/>
                  </a:rPr>
                  <a:t>Objectives of Workshop</a:t>
                </a:r>
              </a:p>
            </p:txBody>
          </p:sp>
        </p:grpSp>
        <p:sp>
          <p:nvSpPr>
            <p:cNvPr id="7" name="Oval 6">
              <a:extLst>
                <a:ext uri="{FF2B5EF4-FFF2-40B4-BE49-F238E27FC236}">
                  <a16:creationId xmlns:a16="http://schemas.microsoft.com/office/drawing/2014/main" id="{3C55744F-2EE9-9B46-9407-463CFD44A734}"/>
                </a:ext>
              </a:extLst>
            </p:cNvPr>
            <p:cNvSpPr/>
            <p:nvPr/>
          </p:nvSpPr>
          <p:spPr>
            <a:xfrm>
              <a:off x="2437342" y="1223521"/>
              <a:ext cx="1185273" cy="1185273"/>
            </a:xfrm>
            <a:prstGeom prst="ellipse">
              <a:avLst/>
            </a:prstGeom>
            <a:solidFill>
              <a:srgbClr val="D9E7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8" name="Graphic 7">
              <a:extLst>
                <a:ext uri="{FF2B5EF4-FFF2-40B4-BE49-F238E27FC236}">
                  <a16:creationId xmlns:a16="http://schemas.microsoft.com/office/drawing/2014/main" id="{64EAB7D5-23FF-C242-BFC9-940188C50E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78337" y="1458899"/>
              <a:ext cx="692355" cy="692355"/>
            </a:xfrm>
            <a:prstGeom prst="rect">
              <a:avLst/>
            </a:prstGeom>
          </p:spPr>
        </p:pic>
      </p:grpSp>
      <p:grpSp>
        <p:nvGrpSpPr>
          <p:cNvPr id="13" name="Group 12">
            <a:extLst>
              <a:ext uri="{FF2B5EF4-FFF2-40B4-BE49-F238E27FC236}">
                <a16:creationId xmlns:a16="http://schemas.microsoft.com/office/drawing/2014/main" id="{2EAFA99F-4B01-464B-A220-B6F0866C3E37}"/>
              </a:ext>
            </a:extLst>
          </p:cNvPr>
          <p:cNvGrpSpPr/>
          <p:nvPr/>
        </p:nvGrpSpPr>
        <p:grpSpPr>
          <a:xfrm>
            <a:off x="6680408" y="1206298"/>
            <a:ext cx="4846320" cy="4723210"/>
            <a:chOff x="6680408" y="1206298"/>
            <a:chExt cx="4846320" cy="4723210"/>
          </a:xfrm>
        </p:grpSpPr>
        <p:grpSp>
          <p:nvGrpSpPr>
            <p:cNvPr id="14" name="Group 13">
              <a:extLst>
                <a:ext uri="{FF2B5EF4-FFF2-40B4-BE49-F238E27FC236}">
                  <a16:creationId xmlns:a16="http://schemas.microsoft.com/office/drawing/2014/main" id="{AB3FBB17-49AD-3A49-A977-1EA897BA195B}"/>
                </a:ext>
              </a:extLst>
            </p:cNvPr>
            <p:cNvGrpSpPr/>
            <p:nvPr/>
          </p:nvGrpSpPr>
          <p:grpSpPr>
            <a:xfrm>
              <a:off x="6680408" y="1808445"/>
              <a:ext cx="4846320" cy="4121063"/>
              <a:chOff x="6574597" y="1828800"/>
              <a:chExt cx="3586098" cy="4121063"/>
            </a:xfrm>
          </p:grpSpPr>
          <p:sp>
            <p:nvSpPr>
              <p:cNvPr id="17" name="Rectangle 16">
                <a:extLst>
                  <a:ext uri="{FF2B5EF4-FFF2-40B4-BE49-F238E27FC236}">
                    <a16:creationId xmlns:a16="http://schemas.microsoft.com/office/drawing/2014/main" id="{E2D5728A-ECDA-6349-BBA5-0F191E9C5F68}"/>
                  </a:ext>
                </a:extLst>
              </p:cNvPr>
              <p:cNvSpPr/>
              <p:nvPr/>
            </p:nvSpPr>
            <p:spPr>
              <a:xfrm>
                <a:off x="6574597" y="2633074"/>
                <a:ext cx="3586098" cy="3316789"/>
              </a:xfrm>
              <a:prstGeom prst="rect">
                <a:avLst/>
              </a:prstGeom>
              <a:solidFill>
                <a:schemeClr val="bg1"/>
              </a:solidFill>
              <a:ln>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8" name="Rectangle 17">
                <a:extLst>
                  <a:ext uri="{FF2B5EF4-FFF2-40B4-BE49-F238E27FC236}">
                    <a16:creationId xmlns:a16="http://schemas.microsoft.com/office/drawing/2014/main" id="{74AD1372-D031-D944-A20C-D77A6F6F1337}"/>
                  </a:ext>
                </a:extLst>
              </p:cNvPr>
              <p:cNvSpPr/>
              <p:nvPr/>
            </p:nvSpPr>
            <p:spPr>
              <a:xfrm>
                <a:off x="6574597" y="1828800"/>
                <a:ext cx="3586098" cy="1536967"/>
              </a:xfrm>
              <a:prstGeom prst="rect">
                <a:avLst/>
              </a:prstGeom>
              <a:solidFill>
                <a:srgbClr val="7C9C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9" name="TextBox 18">
                <a:extLst>
                  <a:ext uri="{FF2B5EF4-FFF2-40B4-BE49-F238E27FC236}">
                    <a16:creationId xmlns:a16="http://schemas.microsoft.com/office/drawing/2014/main" id="{8DB5603A-A16F-5645-8840-0D13E499C399}"/>
                  </a:ext>
                </a:extLst>
              </p:cNvPr>
              <p:cNvSpPr txBox="1"/>
              <p:nvPr/>
            </p:nvSpPr>
            <p:spPr>
              <a:xfrm>
                <a:off x="6588600" y="2597161"/>
                <a:ext cx="357209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a:solidFill>
                      <a:schemeClr val="bg1"/>
                    </a:solidFill>
                    <a:latin typeface="Source Sans Pro" panose="020B0503030403020204" pitchFamily="34" charset="0"/>
                    <a:ea typeface="Roboto" panose="02000000000000000000" pitchFamily="2" charset="0"/>
                    <a:cs typeface="Roboto" panose="02000000000000000000" pitchFamily="2" charset="0"/>
                  </a:rPr>
                  <a:t>Topics to Cover</a:t>
                </a:r>
                <a:endParaRPr kumimoji="0" lang="en-US" sz="2000" b="1" u="none" strike="noStrike" kern="1200" cap="none" spc="0" normalizeH="0" baseline="0" noProof="0">
                  <a:ln>
                    <a:noFill/>
                  </a:ln>
                  <a:solidFill>
                    <a:schemeClr val="bg1"/>
                  </a:solidFill>
                  <a:effectLst/>
                  <a:uLnTx/>
                  <a:uFillTx/>
                  <a:latin typeface="Source Sans Pro" panose="020B0503030403020204" pitchFamily="34" charset="0"/>
                  <a:ea typeface="Roboto" panose="02000000000000000000" pitchFamily="2" charset="0"/>
                  <a:cs typeface="Roboto" panose="02000000000000000000" pitchFamily="2" charset="0"/>
                </a:endParaRPr>
              </a:p>
            </p:txBody>
          </p:sp>
        </p:grpSp>
        <p:sp>
          <p:nvSpPr>
            <p:cNvPr id="15" name="Oval 14">
              <a:extLst>
                <a:ext uri="{FF2B5EF4-FFF2-40B4-BE49-F238E27FC236}">
                  <a16:creationId xmlns:a16="http://schemas.microsoft.com/office/drawing/2014/main" id="{178E63E9-7197-AB4E-8089-962EA0E87562}"/>
                </a:ext>
              </a:extLst>
            </p:cNvPr>
            <p:cNvSpPr/>
            <p:nvPr/>
          </p:nvSpPr>
          <p:spPr>
            <a:xfrm>
              <a:off x="8452476" y="1206298"/>
              <a:ext cx="1188720" cy="1188720"/>
            </a:xfrm>
            <a:prstGeom prst="ellipse">
              <a:avLst/>
            </a:prstGeom>
            <a:solidFill>
              <a:srgbClr val="EBF2D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16" name="Graphic 15">
              <a:extLst>
                <a:ext uri="{FF2B5EF4-FFF2-40B4-BE49-F238E27FC236}">
                  <a16:creationId xmlns:a16="http://schemas.microsoft.com/office/drawing/2014/main" id="{E877AA68-B024-0F42-AAC7-9410E2CC5D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6796" y="1480618"/>
              <a:ext cx="640080" cy="640080"/>
            </a:xfrm>
            <a:prstGeom prst="rect">
              <a:avLst/>
            </a:prstGeom>
          </p:spPr>
        </p:pic>
      </p:grpSp>
      <p:sp>
        <p:nvSpPr>
          <p:cNvPr id="21" name="Text Placeholder 13">
            <a:extLst>
              <a:ext uri="{FF2B5EF4-FFF2-40B4-BE49-F238E27FC236}">
                <a16:creationId xmlns:a16="http://schemas.microsoft.com/office/drawing/2014/main" id="{8BA125E4-F5DF-0344-BC28-2E1543D660C2}"/>
              </a:ext>
            </a:extLst>
          </p:cNvPr>
          <p:cNvSpPr>
            <a:spLocks noGrp="1"/>
          </p:cNvSpPr>
          <p:nvPr>
            <p:ph type="body" sz="quarter" idx="12" hasCustomPrompt="1"/>
          </p:nvPr>
        </p:nvSpPr>
        <p:spPr>
          <a:xfrm>
            <a:off x="949343" y="3523832"/>
            <a:ext cx="4302278" cy="2110647"/>
          </a:xfrm>
        </p:spPr>
        <p:txBody>
          <a:bodyPr anchor="t">
            <a:normAutofit/>
          </a:bodyPr>
          <a:lstStyle>
            <a:lvl1pPr marL="285750" indent="-285750">
              <a:buFont typeface="Wingdings" pitchFamily="2" charset="2"/>
              <a:buChar char="ü"/>
              <a:defRPr sz="1600">
                <a:latin typeface="+mn-lt"/>
              </a:defRPr>
            </a:lvl1pPr>
          </a:lstStyle>
          <a:p>
            <a:pPr lvl="0"/>
            <a:r>
              <a:rPr lang="en-US"/>
              <a:t>Item 1</a:t>
            </a:r>
          </a:p>
          <a:p>
            <a:pPr lvl="0"/>
            <a:r>
              <a:rPr lang="en-US"/>
              <a:t>Item 2</a:t>
            </a:r>
          </a:p>
          <a:p>
            <a:pPr lvl="0"/>
            <a:r>
              <a:rPr lang="en-US"/>
              <a:t>Item 3</a:t>
            </a:r>
          </a:p>
          <a:p>
            <a:pPr lvl="0"/>
            <a:endParaRPr lang="en-US"/>
          </a:p>
        </p:txBody>
      </p:sp>
      <p:sp>
        <p:nvSpPr>
          <p:cNvPr id="22" name="Text Placeholder 13">
            <a:extLst>
              <a:ext uri="{FF2B5EF4-FFF2-40B4-BE49-F238E27FC236}">
                <a16:creationId xmlns:a16="http://schemas.microsoft.com/office/drawing/2014/main" id="{828B0EB7-A538-4A43-8CD3-7DC6B7C0E4B5}"/>
              </a:ext>
            </a:extLst>
          </p:cNvPr>
          <p:cNvSpPr>
            <a:spLocks noGrp="1"/>
          </p:cNvSpPr>
          <p:nvPr>
            <p:ph type="body" sz="quarter" idx="13" hasCustomPrompt="1"/>
          </p:nvPr>
        </p:nvSpPr>
        <p:spPr>
          <a:xfrm>
            <a:off x="6994553" y="3529740"/>
            <a:ext cx="4302278" cy="2110647"/>
          </a:xfrm>
        </p:spPr>
        <p:txBody>
          <a:bodyPr anchor="t">
            <a:normAutofit/>
          </a:bodyPr>
          <a:lstStyle>
            <a:lvl1pPr marL="285750" indent="-285750">
              <a:buFont typeface="Wingdings" pitchFamily="2" charset="2"/>
              <a:buChar char="ü"/>
              <a:defRPr sz="1600">
                <a:latin typeface="+mn-lt"/>
              </a:defRPr>
            </a:lvl1pPr>
          </a:lstStyle>
          <a:p>
            <a:pPr lvl="0"/>
            <a:r>
              <a:rPr lang="en-US"/>
              <a:t>Item 1</a:t>
            </a:r>
          </a:p>
          <a:p>
            <a:pPr lvl="0"/>
            <a:r>
              <a:rPr lang="en-US"/>
              <a:t>Item 2</a:t>
            </a:r>
          </a:p>
          <a:p>
            <a:pPr lvl="0"/>
            <a:r>
              <a:rPr lang="en-US"/>
              <a:t>Item 3</a:t>
            </a:r>
          </a:p>
          <a:p>
            <a:pPr lvl="0"/>
            <a:endParaRPr lang="en-US"/>
          </a:p>
        </p:txBody>
      </p:sp>
      <p:sp>
        <p:nvSpPr>
          <p:cNvPr id="24" name="Text Placeholder 23">
            <a:extLst>
              <a:ext uri="{FF2B5EF4-FFF2-40B4-BE49-F238E27FC236}">
                <a16:creationId xmlns:a16="http://schemas.microsoft.com/office/drawing/2014/main" id="{D039ABF2-72B8-1847-A553-36B57B39E676}"/>
              </a:ext>
            </a:extLst>
          </p:cNvPr>
          <p:cNvSpPr>
            <a:spLocks noGrp="1"/>
          </p:cNvSpPr>
          <p:nvPr>
            <p:ph type="body" sz="quarter" idx="14" hasCustomPrompt="1"/>
          </p:nvPr>
        </p:nvSpPr>
        <p:spPr>
          <a:xfrm>
            <a:off x="7216775" y="2964206"/>
            <a:ext cx="3805238" cy="227012"/>
          </a:xfrm>
        </p:spPr>
        <p:txBody>
          <a:bodyPr>
            <a:noAutofit/>
          </a:bodyPr>
          <a:lstStyle>
            <a:lvl1pPr marL="0" indent="0" algn="ctr">
              <a:buNone/>
              <a:defRPr sz="1300" b="0" i="1">
                <a:solidFill>
                  <a:schemeClr val="bg1"/>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25" name="Text Placeholder 23">
            <a:extLst>
              <a:ext uri="{FF2B5EF4-FFF2-40B4-BE49-F238E27FC236}">
                <a16:creationId xmlns:a16="http://schemas.microsoft.com/office/drawing/2014/main" id="{A5BB1A3B-FE4E-4440-96C4-E79FFE04F167}"/>
              </a:ext>
            </a:extLst>
          </p:cNvPr>
          <p:cNvSpPr>
            <a:spLocks noGrp="1"/>
          </p:cNvSpPr>
          <p:nvPr>
            <p:ph type="body" sz="quarter" idx="15" hasCustomPrompt="1"/>
          </p:nvPr>
        </p:nvSpPr>
        <p:spPr>
          <a:xfrm>
            <a:off x="1185815" y="2929643"/>
            <a:ext cx="3805238" cy="227012"/>
          </a:xfrm>
        </p:spPr>
        <p:txBody>
          <a:bodyPr anchor="ctr">
            <a:noAutofit/>
          </a:bodyPr>
          <a:lstStyle>
            <a:lvl1pPr marL="0" marR="0" indent="0" algn="ctr" defTabSz="914400" rtl="0" eaLnBrk="1" fontAlgn="auto" latinLnBrk="0" hangingPunct="1">
              <a:lnSpc>
                <a:spcPct val="120000"/>
              </a:lnSpc>
              <a:spcBef>
                <a:spcPts val="0"/>
              </a:spcBef>
              <a:spcAft>
                <a:spcPts val="0"/>
              </a:spcAft>
              <a:buClrTx/>
              <a:buSzTx/>
              <a:buFontTx/>
              <a:buNone/>
              <a:tabLst/>
              <a:defRPr sz="1300" b="0" i="1">
                <a:solidFill>
                  <a:schemeClr val="bg1"/>
                </a:solidFill>
                <a:latin typeface="Source Sans Pro Light" panose="020B0503030403020204" pitchFamily="34" charset="0"/>
                <a:ea typeface="Source Sans Pro Light" panose="020B0503030403020204" pitchFamily="34" charset="0"/>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sz="1300" i="1">
                <a:solidFill>
                  <a:schemeClr val="bg1"/>
                </a:solidFill>
                <a:latin typeface="Source Sans Pro Light" panose="020B0403030403020204" pitchFamily="34" charset="0"/>
                <a:ea typeface="Roboto" panose="02000000000000000000" pitchFamily="2" charset="0"/>
                <a:cs typeface="Roboto" panose="02000000000000000000" pitchFamily="2" charset="0"/>
              </a:rPr>
              <a:t>Let’s get ahead of the game</a:t>
            </a:r>
            <a:endParaRPr kumimoji="0" lang="en-US" sz="1300" i="1" u="none" strike="noStrike" kern="1200" cap="none" spc="0" normalizeH="0" baseline="0" noProof="0">
              <a:ln>
                <a:noFill/>
              </a:ln>
              <a:solidFill>
                <a:schemeClr val="bg1"/>
              </a:solidFill>
              <a:effectLst/>
              <a:uLnTx/>
              <a:uFillTx/>
              <a:latin typeface="Source Sans Pro Light" panose="020B0403030403020204" pitchFamily="3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303917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KS team of 4">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26" name="Oval 25">
            <a:extLst>
              <a:ext uri="{FF2B5EF4-FFF2-40B4-BE49-F238E27FC236}">
                <a16:creationId xmlns:a16="http://schemas.microsoft.com/office/drawing/2014/main" id="{2AF865A2-E037-314D-9B99-FB8D442F728F}"/>
              </a:ext>
            </a:extLst>
          </p:cNvPr>
          <p:cNvSpPr/>
          <p:nvPr/>
        </p:nvSpPr>
        <p:spPr>
          <a:xfrm>
            <a:off x="4614267" y="392900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4551910" y="5383538"/>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4551910" y="572059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p:nvSpPr>
        <p:spPr>
          <a:xfrm>
            <a:off x="7577157" y="388328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7514800" y="5337818"/>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7514800" y="567487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4668020" y="3984127"/>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7604033" y="3907881"/>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9" name="Oval 28">
            <a:extLst>
              <a:ext uri="{FF2B5EF4-FFF2-40B4-BE49-F238E27FC236}">
                <a16:creationId xmlns:a16="http://schemas.microsoft.com/office/drawing/2014/main" id="{F27B9E7A-ECA6-EC44-9199-B487B7BC066D}"/>
              </a:ext>
            </a:extLst>
          </p:cNvPr>
          <p:cNvSpPr/>
          <p:nvPr/>
        </p:nvSpPr>
        <p:spPr>
          <a:xfrm>
            <a:off x="4614267" y="1262505"/>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13">
            <a:extLst>
              <a:ext uri="{FF2B5EF4-FFF2-40B4-BE49-F238E27FC236}">
                <a16:creationId xmlns:a16="http://schemas.microsoft.com/office/drawing/2014/main" id="{D8404333-7DF7-864F-96E3-52CC5C91C46A}"/>
              </a:ext>
            </a:extLst>
          </p:cNvPr>
          <p:cNvSpPr>
            <a:spLocks noGrp="1"/>
          </p:cNvSpPr>
          <p:nvPr>
            <p:ph type="body" sz="quarter" idx="30" hasCustomPrompt="1"/>
          </p:nvPr>
        </p:nvSpPr>
        <p:spPr>
          <a:xfrm>
            <a:off x="4551910" y="2717036"/>
            <a:ext cx="1441450" cy="337059"/>
          </a:xfrm>
        </p:spPr>
        <p:txBody>
          <a:bodyPr>
            <a:normAutofit/>
          </a:bodyPr>
          <a:lstStyle>
            <a:lvl1pPr marL="0" indent="0" algn="ctr">
              <a:buNone/>
              <a:defRPr sz="1800" b="1">
                <a:latin typeface="+mj-lt"/>
              </a:defRPr>
            </a:lvl1pPr>
          </a:lstStyle>
          <a:p>
            <a:pPr lvl="0"/>
            <a:r>
              <a:rPr lang="en-US"/>
              <a:t>Joe Smith</a:t>
            </a:r>
          </a:p>
        </p:txBody>
      </p:sp>
      <p:sp>
        <p:nvSpPr>
          <p:cNvPr id="31" name="Text Placeholder 13">
            <a:extLst>
              <a:ext uri="{FF2B5EF4-FFF2-40B4-BE49-F238E27FC236}">
                <a16:creationId xmlns:a16="http://schemas.microsoft.com/office/drawing/2014/main" id="{890D026B-10BC-3943-AE9F-A79DC8EBD4BC}"/>
              </a:ext>
            </a:extLst>
          </p:cNvPr>
          <p:cNvSpPr>
            <a:spLocks noGrp="1"/>
          </p:cNvSpPr>
          <p:nvPr>
            <p:ph type="body" sz="quarter" idx="31" hasCustomPrompt="1"/>
          </p:nvPr>
        </p:nvSpPr>
        <p:spPr>
          <a:xfrm>
            <a:off x="4551910" y="3054095"/>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6" name="Oval 35">
            <a:extLst>
              <a:ext uri="{FF2B5EF4-FFF2-40B4-BE49-F238E27FC236}">
                <a16:creationId xmlns:a16="http://schemas.microsoft.com/office/drawing/2014/main" id="{040591C8-6A15-1E43-B3F0-292808FCC2CE}"/>
              </a:ext>
            </a:extLst>
          </p:cNvPr>
          <p:cNvSpPr/>
          <p:nvPr/>
        </p:nvSpPr>
        <p:spPr>
          <a:xfrm>
            <a:off x="7577157" y="1216785"/>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13">
            <a:extLst>
              <a:ext uri="{FF2B5EF4-FFF2-40B4-BE49-F238E27FC236}">
                <a16:creationId xmlns:a16="http://schemas.microsoft.com/office/drawing/2014/main" id="{4BE95E2A-C044-0B4B-8218-1A4B793198B5}"/>
              </a:ext>
            </a:extLst>
          </p:cNvPr>
          <p:cNvSpPr>
            <a:spLocks noGrp="1"/>
          </p:cNvSpPr>
          <p:nvPr>
            <p:ph type="body" sz="quarter" idx="32" hasCustomPrompt="1"/>
          </p:nvPr>
        </p:nvSpPr>
        <p:spPr>
          <a:xfrm>
            <a:off x="7514800" y="2671316"/>
            <a:ext cx="1441450" cy="337059"/>
          </a:xfrm>
        </p:spPr>
        <p:txBody>
          <a:bodyPr>
            <a:normAutofit/>
          </a:bodyPr>
          <a:lstStyle>
            <a:lvl1pPr marL="0" indent="0" algn="ctr">
              <a:buNone/>
              <a:defRPr sz="1800" b="1">
                <a:latin typeface="+mj-lt"/>
              </a:defRPr>
            </a:lvl1pPr>
          </a:lstStyle>
          <a:p>
            <a:pPr lvl="0"/>
            <a:r>
              <a:rPr lang="en-US"/>
              <a:t>Joe Smith</a:t>
            </a:r>
          </a:p>
        </p:txBody>
      </p:sp>
      <p:sp>
        <p:nvSpPr>
          <p:cNvPr id="39" name="Text Placeholder 13">
            <a:extLst>
              <a:ext uri="{FF2B5EF4-FFF2-40B4-BE49-F238E27FC236}">
                <a16:creationId xmlns:a16="http://schemas.microsoft.com/office/drawing/2014/main" id="{2518A38A-BA10-D746-A7BD-1B2C9A807AD5}"/>
              </a:ext>
            </a:extLst>
          </p:cNvPr>
          <p:cNvSpPr>
            <a:spLocks noGrp="1"/>
          </p:cNvSpPr>
          <p:nvPr>
            <p:ph type="body" sz="quarter" idx="33" hasCustomPrompt="1"/>
          </p:nvPr>
        </p:nvSpPr>
        <p:spPr>
          <a:xfrm>
            <a:off x="7514800" y="3008375"/>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40" name="Picture Placeholder 22">
            <a:extLst>
              <a:ext uri="{FF2B5EF4-FFF2-40B4-BE49-F238E27FC236}">
                <a16:creationId xmlns:a16="http://schemas.microsoft.com/office/drawing/2014/main" id="{93CF8354-5EAD-2E49-B8BE-D7732BE6D257}"/>
              </a:ext>
            </a:extLst>
          </p:cNvPr>
          <p:cNvSpPr>
            <a:spLocks noGrp="1"/>
          </p:cNvSpPr>
          <p:nvPr>
            <p:ph type="pic" sz="quarter" idx="34"/>
          </p:nvPr>
        </p:nvSpPr>
        <p:spPr>
          <a:xfrm>
            <a:off x="4668020" y="1317625"/>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41" name="Picture Placeholder 22">
            <a:extLst>
              <a:ext uri="{FF2B5EF4-FFF2-40B4-BE49-F238E27FC236}">
                <a16:creationId xmlns:a16="http://schemas.microsoft.com/office/drawing/2014/main" id="{A59AFE14-B594-6346-83FA-56AFA68CF29F}"/>
              </a:ext>
            </a:extLst>
          </p:cNvPr>
          <p:cNvSpPr>
            <a:spLocks noGrp="1"/>
          </p:cNvSpPr>
          <p:nvPr>
            <p:ph type="pic" sz="quarter" idx="35"/>
          </p:nvPr>
        </p:nvSpPr>
        <p:spPr>
          <a:xfrm>
            <a:off x="7604033" y="1241379"/>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4" name="Text Placeholder 14">
            <a:extLst>
              <a:ext uri="{FF2B5EF4-FFF2-40B4-BE49-F238E27FC236}">
                <a16:creationId xmlns:a16="http://schemas.microsoft.com/office/drawing/2014/main" id="{CA29B6BC-B8B2-E941-B537-ADB4150EC6DB}"/>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Meet the </a:t>
            </a:r>
            <a:r>
              <a:rPr lang="en-US" sz="2800" err="1">
                <a:solidFill>
                  <a:srgbClr val="004876"/>
                </a:solidFill>
                <a:ea typeface="HELVETICA NEUE CONDENSED" panose="02000503000000020004" pitchFamily="2" charset="0"/>
                <a:cs typeface="HELVETICA NEUE CONDENSED" panose="02000503000000020004" pitchFamily="2" charset="0"/>
              </a:rPr>
              <a:t>Kingsmen</a:t>
            </a:r>
            <a:endParaRPr lang="en-US" sz="2800">
              <a:solidFill>
                <a:srgbClr val="004876"/>
              </a:solidFill>
              <a:ea typeface="HELVETICA NEUE CONDENSED" panose="02000503000000020004" pitchFamily="2" charset="0"/>
              <a:cs typeface="HELVETICA NEUE CONDENSED" panose="02000503000000020004" pitchFamily="2" charset="0"/>
            </a:endParaRP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14250558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KS team of 3">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26" name="Oval 25">
            <a:extLst>
              <a:ext uri="{FF2B5EF4-FFF2-40B4-BE49-F238E27FC236}">
                <a16:creationId xmlns:a16="http://schemas.microsoft.com/office/drawing/2014/main" id="{2AF865A2-E037-314D-9B99-FB8D442F728F}"/>
              </a:ext>
            </a:extLst>
          </p:cNvPr>
          <p:cNvSpPr/>
          <p:nvPr/>
        </p:nvSpPr>
        <p:spPr>
          <a:xfrm>
            <a:off x="3551586" y="2707386"/>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3489229" y="4161917"/>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3489229" y="4498976"/>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p:nvSpPr>
        <p:spPr>
          <a:xfrm>
            <a:off x="6514476" y="2661666"/>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6452119" y="4116197"/>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6452119" y="4453256"/>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3605339" y="2762506"/>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6541352" y="2686260"/>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4" name="Oval 23">
            <a:extLst>
              <a:ext uri="{FF2B5EF4-FFF2-40B4-BE49-F238E27FC236}">
                <a16:creationId xmlns:a16="http://schemas.microsoft.com/office/drawing/2014/main" id="{2A6D8C95-27E9-8F45-818E-2F0843B2C430}"/>
              </a:ext>
            </a:extLst>
          </p:cNvPr>
          <p:cNvSpPr/>
          <p:nvPr/>
        </p:nvSpPr>
        <p:spPr>
          <a:xfrm>
            <a:off x="9412493" y="2656538"/>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3">
            <a:extLst>
              <a:ext uri="{FF2B5EF4-FFF2-40B4-BE49-F238E27FC236}">
                <a16:creationId xmlns:a16="http://schemas.microsoft.com/office/drawing/2014/main" id="{7FE7F756-7570-F140-8312-956BF3629265}"/>
              </a:ext>
            </a:extLst>
          </p:cNvPr>
          <p:cNvSpPr>
            <a:spLocks noGrp="1"/>
          </p:cNvSpPr>
          <p:nvPr>
            <p:ph type="body" sz="quarter" idx="30" hasCustomPrompt="1"/>
          </p:nvPr>
        </p:nvSpPr>
        <p:spPr>
          <a:xfrm>
            <a:off x="9350136" y="4111069"/>
            <a:ext cx="1441450" cy="337059"/>
          </a:xfrm>
        </p:spPr>
        <p:txBody>
          <a:bodyPr>
            <a:normAutofit/>
          </a:bodyPr>
          <a:lstStyle>
            <a:lvl1pPr marL="0" indent="0" algn="ctr">
              <a:buNone/>
              <a:defRPr sz="1800" b="1">
                <a:latin typeface="+mj-lt"/>
              </a:defRPr>
            </a:lvl1pPr>
          </a:lstStyle>
          <a:p>
            <a:pPr lvl="0"/>
            <a:r>
              <a:rPr lang="en-US"/>
              <a:t>Joe Smith</a:t>
            </a:r>
          </a:p>
        </p:txBody>
      </p:sp>
      <p:sp>
        <p:nvSpPr>
          <p:cNvPr id="42" name="Text Placeholder 13">
            <a:extLst>
              <a:ext uri="{FF2B5EF4-FFF2-40B4-BE49-F238E27FC236}">
                <a16:creationId xmlns:a16="http://schemas.microsoft.com/office/drawing/2014/main" id="{82E33CB0-500F-D044-8439-EC55DD132013}"/>
              </a:ext>
            </a:extLst>
          </p:cNvPr>
          <p:cNvSpPr>
            <a:spLocks noGrp="1"/>
          </p:cNvSpPr>
          <p:nvPr>
            <p:ph type="body" sz="quarter" idx="31" hasCustomPrompt="1"/>
          </p:nvPr>
        </p:nvSpPr>
        <p:spPr>
          <a:xfrm>
            <a:off x="9350136" y="4448128"/>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43" name="Picture Placeholder 22">
            <a:extLst>
              <a:ext uri="{FF2B5EF4-FFF2-40B4-BE49-F238E27FC236}">
                <a16:creationId xmlns:a16="http://schemas.microsoft.com/office/drawing/2014/main" id="{B3FD885E-ADED-144B-A65F-9B975035F680}"/>
              </a:ext>
            </a:extLst>
          </p:cNvPr>
          <p:cNvSpPr>
            <a:spLocks noGrp="1"/>
          </p:cNvSpPr>
          <p:nvPr>
            <p:ph type="pic" sz="quarter" idx="32"/>
          </p:nvPr>
        </p:nvSpPr>
        <p:spPr>
          <a:xfrm>
            <a:off x="9439369" y="2675160"/>
            <a:ext cx="1262983" cy="1261407"/>
          </a:xfrm>
        </p:spPr>
        <p:txBody>
          <a:bodyPr anchor="ctr">
            <a:normAutofit/>
          </a:bodyPr>
          <a:lstStyle>
            <a:lvl1pPr marL="0" indent="0" algn="ctr">
              <a:buNone/>
              <a:defRPr sz="1200">
                <a:latin typeface="+mn-lt"/>
              </a:defRPr>
            </a:lvl1pPr>
          </a:lstStyle>
          <a:p>
            <a:r>
              <a:rPr lang="en-US"/>
              <a:t>Click icon to add picture</a:t>
            </a:r>
          </a:p>
        </p:txBody>
      </p:sp>
      <p:sp>
        <p:nvSpPr>
          <p:cNvPr id="20" name="Text Placeholder 14">
            <a:extLst>
              <a:ext uri="{FF2B5EF4-FFF2-40B4-BE49-F238E27FC236}">
                <a16:creationId xmlns:a16="http://schemas.microsoft.com/office/drawing/2014/main" id="{63547C5A-C03D-EB46-9422-5108E566FA4B}"/>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Meet the </a:t>
            </a:r>
            <a:r>
              <a:rPr lang="en-US" sz="2800" err="1">
                <a:solidFill>
                  <a:srgbClr val="004876"/>
                </a:solidFill>
                <a:ea typeface="HELVETICA NEUE CONDENSED" panose="02000503000000020004" pitchFamily="2" charset="0"/>
                <a:cs typeface="HELVETICA NEUE CONDENSED" panose="02000503000000020004" pitchFamily="2" charset="0"/>
              </a:rPr>
              <a:t>Kingsmen</a:t>
            </a:r>
            <a:endParaRPr lang="en-US" sz="2800">
              <a:solidFill>
                <a:srgbClr val="004876"/>
              </a:solidFill>
              <a:ea typeface="HELVETICA NEUE CONDENSED" panose="02000503000000020004" pitchFamily="2" charset="0"/>
              <a:cs typeface="HELVETICA NEUE CONDENSED" panose="02000503000000020004" pitchFamily="2" charset="0"/>
            </a:endParaRP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36704523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KS_Tabl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3" name="Table Placeholder 2">
            <a:extLst>
              <a:ext uri="{FF2B5EF4-FFF2-40B4-BE49-F238E27FC236}">
                <a16:creationId xmlns:a16="http://schemas.microsoft.com/office/drawing/2014/main" id="{E4710761-7990-4EE2-9C4E-92378AD70E5B}"/>
              </a:ext>
            </a:extLst>
          </p:cNvPr>
          <p:cNvSpPr>
            <a:spLocks noGrp="1"/>
          </p:cNvSpPr>
          <p:nvPr>
            <p:ph type="tbl" sz="quarter" idx="10"/>
          </p:nvPr>
        </p:nvSpPr>
        <p:spPr>
          <a:xfrm>
            <a:off x="1087437" y="1360487"/>
            <a:ext cx="10017125" cy="4822825"/>
          </a:xfrm>
        </p:spPr>
        <p:txBody>
          <a:bodyPr/>
          <a:lstStyle/>
          <a:p>
            <a:r>
              <a:rPr lang="en-US"/>
              <a:t>Click icon to add table</a:t>
            </a:r>
          </a:p>
        </p:txBody>
      </p:sp>
      <p:sp>
        <p:nvSpPr>
          <p:cNvPr id="15" name="Title Placeholder 1">
            <a:extLst>
              <a:ext uri="{FF2B5EF4-FFF2-40B4-BE49-F238E27FC236}">
                <a16:creationId xmlns:a16="http://schemas.microsoft.com/office/drawing/2014/main" id="{EEF8FDA0-0E2C-4509-B618-9DF6EF743C0C}"/>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Title</a:t>
            </a:r>
          </a:p>
        </p:txBody>
      </p:sp>
      <p:sp>
        <p:nvSpPr>
          <p:cNvPr id="8" name="Text Placeholder 19">
            <a:extLst>
              <a:ext uri="{FF2B5EF4-FFF2-40B4-BE49-F238E27FC236}">
                <a16:creationId xmlns:a16="http://schemas.microsoft.com/office/drawing/2014/main" id="{274FB869-8675-414D-917E-3BC45E2C39E9}"/>
              </a:ext>
            </a:extLst>
          </p:cNvPr>
          <p:cNvSpPr>
            <a:spLocks noGrp="1"/>
          </p:cNvSpPr>
          <p:nvPr>
            <p:ph type="body" sz="quarter" idx="11"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2502355753"/>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KS_List&amp;Tabl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3" name="Table Placeholder 2">
            <a:extLst>
              <a:ext uri="{FF2B5EF4-FFF2-40B4-BE49-F238E27FC236}">
                <a16:creationId xmlns:a16="http://schemas.microsoft.com/office/drawing/2014/main" id="{E4710761-7990-4EE2-9C4E-92378AD70E5B}"/>
              </a:ext>
            </a:extLst>
          </p:cNvPr>
          <p:cNvSpPr>
            <a:spLocks noGrp="1"/>
          </p:cNvSpPr>
          <p:nvPr>
            <p:ph type="tbl" sz="quarter" idx="10"/>
          </p:nvPr>
        </p:nvSpPr>
        <p:spPr>
          <a:xfrm>
            <a:off x="5978769" y="1329470"/>
            <a:ext cx="5908431" cy="4822825"/>
          </a:xfrm>
        </p:spPr>
        <p:txBody>
          <a:bodyPr/>
          <a:lstStyle/>
          <a:p>
            <a:r>
              <a:rPr lang="en-US"/>
              <a:t>Click icon to add table</a:t>
            </a:r>
          </a:p>
        </p:txBody>
      </p:sp>
      <p:sp>
        <p:nvSpPr>
          <p:cNvPr id="15" name="Title Placeholder 1">
            <a:extLst>
              <a:ext uri="{FF2B5EF4-FFF2-40B4-BE49-F238E27FC236}">
                <a16:creationId xmlns:a16="http://schemas.microsoft.com/office/drawing/2014/main" id="{EEF8FDA0-0E2C-4509-B618-9DF6EF743C0C}"/>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Title</a:t>
            </a:r>
          </a:p>
        </p:txBody>
      </p:sp>
      <p:sp>
        <p:nvSpPr>
          <p:cNvPr id="8" name="Text Placeholder 13">
            <a:extLst>
              <a:ext uri="{FF2B5EF4-FFF2-40B4-BE49-F238E27FC236}">
                <a16:creationId xmlns:a16="http://schemas.microsoft.com/office/drawing/2014/main" id="{48C05226-FBE7-49B1-A2EB-BB2128DEFB37}"/>
              </a:ext>
            </a:extLst>
          </p:cNvPr>
          <p:cNvSpPr>
            <a:spLocks noGrp="1"/>
          </p:cNvSpPr>
          <p:nvPr>
            <p:ph type="body" sz="quarter" idx="12" hasCustomPrompt="1"/>
          </p:nvPr>
        </p:nvSpPr>
        <p:spPr>
          <a:xfrm>
            <a:off x="552100" y="1328738"/>
            <a:ext cx="5174624" cy="4505326"/>
          </a:xfrm>
        </p:spPr>
        <p:txBody>
          <a:bodyPr anchor="ctr">
            <a:normAutofit/>
          </a:bodyPr>
          <a:lstStyle>
            <a:lvl1pPr marL="285750" indent="-285750">
              <a:buFont typeface="Arial" panose="020B0604020202020204" pitchFamily="34" charset="0"/>
              <a:buChar char="•"/>
              <a:defRPr sz="18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9" name="Text Placeholder 19">
            <a:extLst>
              <a:ext uri="{FF2B5EF4-FFF2-40B4-BE49-F238E27FC236}">
                <a16:creationId xmlns:a16="http://schemas.microsoft.com/office/drawing/2014/main" id="{00E26570-285B-5B4B-9F95-E671ABA520B2}"/>
              </a:ext>
            </a:extLst>
          </p:cNvPr>
          <p:cNvSpPr>
            <a:spLocks noGrp="1"/>
          </p:cNvSpPr>
          <p:nvPr>
            <p:ph type="body" sz="quarter" idx="13"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1652055920"/>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KS vertical list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C2AEEB3-4F09-4F6C-86DF-92B165247362}"/>
              </a:ext>
            </a:extLst>
          </p:cNvPr>
          <p:cNvSpPr/>
          <p:nvPr/>
        </p:nvSpPr>
        <p:spPr>
          <a:xfrm>
            <a:off x="4528905" y="1158047"/>
            <a:ext cx="87086" cy="4524296"/>
          </a:xfrm>
          <a:prstGeom prst="rect">
            <a:avLst/>
          </a:prstGeom>
          <a:gradFill flip="none" rotWithShape="1">
            <a:gsLst>
              <a:gs pos="0">
                <a:srgbClr val="094473"/>
              </a:gs>
              <a:gs pos="36000">
                <a:srgbClr val="ADCDE6"/>
              </a:gs>
              <a:gs pos="100000">
                <a:srgbClr val="094473"/>
              </a:gs>
              <a:gs pos="64000">
                <a:srgbClr val="ADCDE6"/>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33ED4B-E353-472C-A99D-37BE56CF35F8}"/>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0" name="Text Placeholder 9">
            <a:extLst>
              <a:ext uri="{FF2B5EF4-FFF2-40B4-BE49-F238E27FC236}">
                <a16:creationId xmlns:a16="http://schemas.microsoft.com/office/drawing/2014/main" id="{BCA6BAF4-52FE-4AA8-978D-C15ED929EBB5}"/>
              </a:ext>
            </a:extLst>
          </p:cNvPr>
          <p:cNvSpPr>
            <a:spLocks noGrp="1"/>
          </p:cNvSpPr>
          <p:nvPr>
            <p:ph type="body" sz="quarter" idx="10" hasCustomPrompt="1"/>
          </p:nvPr>
        </p:nvSpPr>
        <p:spPr>
          <a:xfrm>
            <a:off x="1160463" y="1104805"/>
            <a:ext cx="3281362" cy="538163"/>
          </a:xfrm>
        </p:spPr>
        <p:txBody>
          <a:bodyPr>
            <a:normAutofit/>
          </a:bodyPr>
          <a:lstStyle>
            <a:lvl1pPr marL="0" indent="0" algn="r">
              <a:buNone/>
              <a:defRPr sz="3000">
                <a:solidFill>
                  <a:srgbClr val="004876"/>
                </a:solidFill>
                <a:latin typeface="+mj-lt"/>
              </a:defRPr>
            </a:lvl1pPr>
          </a:lstStyle>
          <a:p>
            <a:pPr lvl="0"/>
            <a:r>
              <a:rPr lang="en-US"/>
              <a:t>Title</a:t>
            </a:r>
          </a:p>
        </p:txBody>
      </p:sp>
      <p:sp>
        <p:nvSpPr>
          <p:cNvPr id="12" name="Text Placeholder 11">
            <a:extLst>
              <a:ext uri="{FF2B5EF4-FFF2-40B4-BE49-F238E27FC236}">
                <a16:creationId xmlns:a16="http://schemas.microsoft.com/office/drawing/2014/main" id="{5F63DA70-1E81-4F6F-8245-485D7614320D}"/>
              </a:ext>
            </a:extLst>
          </p:cNvPr>
          <p:cNvSpPr>
            <a:spLocks noGrp="1"/>
          </p:cNvSpPr>
          <p:nvPr>
            <p:ph type="body" sz="quarter" idx="11" hasCustomPrompt="1"/>
          </p:nvPr>
        </p:nvSpPr>
        <p:spPr>
          <a:xfrm>
            <a:off x="2176463" y="1519643"/>
            <a:ext cx="2265362" cy="347662"/>
          </a:xfrm>
        </p:spPr>
        <p:txBody>
          <a:bodyPr>
            <a:noAutofit/>
          </a:bodyPr>
          <a:lstStyle>
            <a:lvl1pPr marL="0" indent="0" algn="r">
              <a:buNone/>
              <a:defRPr sz="2000">
                <a:solidFill>
                  <a:srgbClr val="38567B"/>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4" name="Text Placeholder 13">
            <a:extLst>
              <a:ext uri="{FF2B5EF4-FFF2-40B4-BE49-F238E27FC236}">
                <a16:creationId xmlns:a16="http://schemas.microsoft.com/office/drawing/2014/main" id="{5C22C624-565D-42C0-896F-E5B910EDA6F1}"/>
              </a:ext>
            </a:extLst>
          </p:cNvPr>
          <p:cNvSpPr>
            <a:spLocks noGrp="1"/>
          </p:cNvSpPr>
          <p:nvPr>
            <p:ph type="body" sz="quarter" idx="12" hasCustomPrompt="1"/>
          </p:nvPr>
        </p:nvSpPr>
        <p:spPr>
          <a:xfrm>
            <a:off x="4790844" y="1176338"/>
            <a:ext cx="5643563" cy="4505326"/>
          </a:xfrm>
        </p:spPr>
        <p:txBody>
          <a:bodyPr anchor="ctr">
            <a:normAutofit/>
          </a:bodyPr>
          <a:lstStyle>
            <a:lvl1pPr marL="285750" indent="-285750">
              <a:buFont typeface="Arial" panose="020B0604020202020204" pitchFamily="34" charset="0"/>
              <a:buChar char="•"/>
              <a:defRPr sz="18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2" name="Rectangle 1">
            <a:extLst>
              <a:ext uri="{FF2B5EF4-FFF2-40B4-BE49-F238E27FC236}">
                <a16:creationId xmlns:a16="http://schemas.microsoft.com/office/drawing/2014/main" id="{91D4A200-865F-D2A1-72AB-C67F8F5DFEF8}"/>
              </a:ext>
            </a:extLst>
          </p:cNvPr>
          <p:cNvSpPr/>
          <p:nvPr userDrawn="1"/>
        </p:nvSpPr>
        <p:spPr>
          <a:xfrm>
            <a:off x="4528905" y="1158047"/>
            <a:ext cx="87086" cy="4524296"/>
          </a:xfrm>
          <a:prstGeom prst="rect">
            <a:avLst/>
          </a:prstGeom>
          <a:gradFill flip="none" rotWithShape="1">
            <a:gsLst>
              <a:gs pos="0">
                <a:srgbClr val="094473"/>
              </a:gs>
              <a:gs pos="36000">
                <a:srgbClr val="ADCDE6"/>
              </a:gs>
              <a:gs pos="100000">
                <a:srgbClr val="094473"/>
              </a:gs>
              <a:gs pos="64000">
                <a:srgbClr val="ADCDE6"/>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1441057-E332-4042-7B22-1030F54DAFC1}"/>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Tree>
    <p:extLst>
      <p:ext uri="{BB962C8B-B14F-4D97-AF65-F5344CB8AC3E}">
        <p14:creationId xmlns:p14="http://schemas.microsoft.com/office/powerpoint/2010/main" val="35900371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KS_Next step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97728D1-FF4C-D848-A5E6-D635980E749E}"/>
              </a:ext>
            </a:extLst>
          </p:cNvPr>
          <p:cNvSpPr txBox="1">
            <a:spLocks/>
          </p:cNvSpPr>
          <p:nvPr/>
        </p:nvSpPr>
        <p:spPr>
          <a:xfrm>
            <a:off x="947057" y="1110834"/>
            <a:ext cx="3494362" cy="493024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000" b="1">
                <a:solidFill>
                  <a:srgbClr val="004876"/>
                </a:solidFill>
                <a:latin typeface="Source Sans Pro SemiBold" panose="020B0503030403020204" pitchFamily="34" charset="0"/>
                <a:ea typeface="Helvetica Neue" panose="02000503000000020004" pitchFamily="2" charset="0"/>
                <a:cs typeface="Helvetica Neue" panose="02000503000000020004" pitchFamily="2" charset="0"/>
              </a:rPr>
              <a:t>Next Steps</a:t>
            </a:r>
            <a:br>
              <a:rPr lang="en-US" sz="3200" b="1">
                <a:solidFill>
                  <a:srgbClr val="004876"/>
                </a:solidFill>
                <a:latin typeface="Source Sans Pro SemiBold" panose="020B0503030403020204" pitchFamily="34" charset="0"/>
                <a:ea typeface="Helvetica Neue" panose="02000503000000020004" pitchFamily="2" charset="0"/>
                <a:cs typeface="Helvetica Neue" panose="02000503000000020004" pitchFamily="2" charset="0"/>
              </a:rPr>
            </a:br>
            <a:endParaRPr lang="en-US" sz="2000">
              <a:solidFill>
                <a:srgbClr val="004876"/>
              </a:solidFill>
              <a:latin typeface="Source Sans Pro Light" panose="020B0403030403020204" pitchFamily="34"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67952BF8-620A-9248-A71B-2A2E1A0D4B34}"/>
              </a:ext>
            </a:extLst>
          </p:cNvPr>
          <p:cNvSpPr/>
          <p:nvPr/>
        </p:nvSpPr>
        <p:spPr>
          <a:xfrm>
            <a:off x="4528905" y="1158047"/>
            <a:ext cx="87086" cy="4524296"/>
          </a:xfrm>
          <a:prstGeom prst="rect">
            <a:avLst/>
          </a:prstGeom>
          <a:gradFill flip="none" rotWithShape="1">
            <a:gsLst>
              <a:gs pos="0">
                <a:srgbClr val="094473"/>
              </a:gs>
              <a:gs pos="36000">
                <a:srgbClr val="ADCDE6"/>
              </a:gs>
              <a:gs pos="100000">
                <a:srgbClr val="094473"/>
              </a:gs>
              <a:gs pos="64000">
                <a:srgbClr val="ADCDE6"/>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4C21A708-C1EF-3642-920C-25137A3A95DB}"/>
              </a:ext>
            </a:extLst>
          </p:cNvPr>
          <p:cNvGrpSpPr/>
          <p:nvPr/>
        </p:nvGrpSpPr>
        <p:grpSpPr>
          <a:xfrm>
            <a:off x="662709" y="2835193"/>
            <a:ext cx="1188720" cy="1188720"/>
            <a:chOff x="628786" y="2716441"/>
            <a:chExt cx="1188720" cy="1188720"/>
          </a:xfrm>
        </p:grpSpPr>
        <p:sp>
          <p:nvSpPr>
            <p:cNvPr id="7" name="Oval 6">
              <a:extLst>
                <a:ext uri="{FF2B5EF4-FFF2-40B4-BE49-F238E27FC236}">
                  <a16:creationId xmlns:a16="http://schemas.microsoft.com/office/drawing/2014/main" id="{431D3D77-C593-D44C-9F12-60BC9A623733}"/>
                </a:ext>
              </a:extLst>
            </p:cNvPr>
            <p:cNvSpPr/>
            <p:nvPr/>
          </p:nvSpPr>
          <p:spPr>
            <a:xfrm>
              <a:off x="628786" y="2716441"/>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8" name="Graphic 7" descr="Shoe footprints outline">
              <a:extLst>
                <a:ext uri="{FF2B5EF4-FFF2-40B4-BE49-F238E27FC236}">
                  <a16:creationId xmlns:a16="http://schemas.microsoft.com/office/drawing/2014/main" id="{E7E040DE-4085-4343-A2B8-6786C5BF93A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34526" y="2898152"/>
              <a:ext cx="777240" cy="777240"/>
            </a:xfrm>
            <a:prstGeom prst="rect">
              <a:avLst/>
            </a:prstGeom>
          </p:spPr>
        </p:pic>
      </p:grpSp>
      <p:sp>
        <p:nvSpPr>
          <p:cNvPr id="9" name="Text Placeholder 11">
            <a:extLst>
              <a:ext uri="{FF2B5EF4-FFF2-40B4-BE49-F238E27FC236}">
                <a16:creationId xmlns:a16="http://schemas.microsoft.com/office/drawing/2014/main" id="{5989C32D-3920-494A-88C4-B35075A9103A}"/>
              </a:ext>
            </a:extLst>
          </p:cNvPr>
          <p:cNvSpPr>
            <a:spLocks noGrp="1"/>
          </p:cNvSpPr>
          <p:nvPr>
            <p:ph type="body" sz="quarter" idx="11" hasCustomPrompt="1"/>
          </p:nvPr>
        </p:nvSpPr>
        <p:spPr>
          <a:xfrm>
            <a:off x="2176463" y="1519643"/>
            <a:ext cx="2265362" cy="347662"/>
          </a:xfrm>
        </p:spPr>
        <p:txBody>
          <a:bodyPr>
            <a:noAutofit/>
          </a:bodyPr>
          <a:lstStyle>
            <a:lvl1pPr marL="0" indent="0" algn="r">
              <a:buNone/>
              <a:defRPr sz="2000">
                <a:solidFill>
                  <a:srgbClr val="38567B"/>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0" name="Text Placeholder 13">
            <a:extLst>
              <a:ext uri="{FF2B5EF4-FFF2-40B4-BE49-F238E27FC236}">
                <a16:creationId xmlns:a16="http://schemas.microsoft.com/office/drawing/2014/main" id="{3048E1CF-55F9-8044-AB45-F7B4204437DC}"/>
              </a:ext>
            </a:extLst>
          </p:cNvPr>
          <p:cNvSpPr>
            <a:spLocks noGrp="1"/>
          </p:cNvSpPr>
          <p:nvPr>
            <p:ph type="body" sz="quarter" idx="12" hasCustomPrompt="1"/>
          </p:nvPr>
        </p:nvSpPr>
        <p:spPr>
          <a:xfrm>
            <a:off x="4790844" y="1176338"/>
            <a:ext cx="5643563" cy="4505326"/>
          </a:xfrm>
        </p:spPr>
        <p:txBody>
          <a:bodyPr anchor="ctr">
            <a:normAutofit/>
          </a:bodyPr>
          <a:lstStyle>
            <a:lvl1pPr marL="285750" indent="-285750">
              <a:buFont typeface="Arial" panose="020B0604020202020204" pitchFamily="34" charset="0"/>
              <a:buChar char="•"/>
              <a:defRPr sz="18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11" name="TextBox 10">
            <a:extLst>
              <a:ext uri="{FF2B5EF4-FFF2-40B4-BE49-F238E27FC236}">
                <a16:creationId xmlns:a16="http://schemas.microsoft.com/office/drawing/2014/main" id="{A21D307A-959A-494F-9380-1A6746044BC2}"/>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Tree>
    <p:extLst>
      <p:ext uri="{BB962C8B-B14F-4D97-AF65-F5344CB8AC3E}">
        <p14:creationId xmlns:p14="http://schemas.microsoft.com/office/powerpoint/2010/main" val="14388467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KS_Grey backgroun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0B80B75-BF52-41D0-9A05-36FA353A1C81}"/>
              </a:ext>
            </a:extLst>
          </p:cNvPr>
          <p:cNvSpPr txBox="1"/>
          <p:nvPr/>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7" name="Title Placeholder 1">
            <a:extLst>
              <a:ext uri="{FF2B5EF4-FFF2-40B4-BE49-F238E27FC236}">
                <a16:creationId xmlns:a16="http://schemas.microsoft.com/office/drawing/2014/main" id="{B1F7BCAD-F9BB-4661-8B25-69B8AD1C3BDE}"/>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9">
                <a:solidFill>
                  <a:srgbClr val="004876"/>
                </a:solidFill>
                <a:latin typeface="+mj-lt"/>
              </a:defRPr>
            </a:lvl1pPr>
          </a:lstStyle>
          <a:p>
            <a:r>
              <a:rPr lang="en-US"/>
              <a:t>Title</a:t>
            </a:r>
          </a:p>
        </p:txBody>
      </p:sp>
      <p:sp>
        <p:nvSpPr>
          <p:cNvPr id="9" name="Rectangle 8">
            <a:extLst>
              <a:ext uri="{FF2B5EF4-FFF2-40B4-BE49-F238E27FC236}">
                <a16:creationId xmlns:a16="http://schemas.microsoft.com/office/drawing/2014/main" id="{3BF23A65-4F75-414D-8D80-2602FC20EABB}"/>
              </a:ext>
            </a:extLst>
          </p:cNvPr>
          <p:cNvSpPr/>
          <p:nvPr/>
        </p:nvSpPr>
        <p:spPr>
          <a:xfrm>
            <a:off x="3"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 Placeholder 19">
            <a:extLst>
              <a:ext uri="{FF2B5EF4-FFF2-40B4-BE49-F238E27FC236}">
                <a16:creationId xmlns:a16="http://schemas.microsoft.com/office/drawing/2014/main" id="{782AC7E2-FD97-6B49-A5E0-29FA4337BD64}"/>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8" name="Text Placeholder 13">
            <a:extLst>
              <a:ext uri="{FF2B5EF4-FFF2-40B4-BE49-F238E27FC236}">
                <a16:creationId xmlns:a16="http://schemas.microsoft.com/office/drawing/2014/main" id="{2029948F-9842-4214-B4A2-549D9335FC9F}"/>
              </a:ext>
            </a:extLst>
          </p:cNvPr>
          <p:cNvSpPr>
            <a:spLocks noGrp="1"/>
          </p:cNvSpPr>
          <p:nvPr>
            <p:ph type="body" sz="quarter" idx="12" hasCustomPrompt="1"/>
          </p:nvPr>
        </p:nvSpPr>
        <p:spPr>
          <a:xfrm>
            <a:off x="552099" y="1328738"/>
            <a:ext cx="10515599" cy="4505326"/>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2" name="TextBox 1">
            <a:extLst>
              <a:ext uri="{FF2B5EF4-FFF2-40B4-BE49-F238E27FC236}">
                <a16:creationId xmlns:a16="http://schemas.microsoft.com/office/drawing/2014/main" id="{151F8F70-0F64-D309-AC9F-E0CA9F728DE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3" name="Rectangle 2">
            <a:extLst>
              <a:ext uri="{FF2B5EF4-FFF2-40B4-BE49-F238E27FC236}">
                <a16:creationId xmlns:a16="http://schemas.microsoft.com/office/drawing/2014/main" id="{4A2A2F34-0029-FFF8-8EA6-1FBA8F9E8C23}"/>
              </a:ext>
            </a:extLst>
          </p:cNvPr>
          <p:cNvSpPr/>
          <p:nvPr userDrawn="1"/>
        </p:nvSpPr>
        <p:spPr>
          <a:xfrm>
            <a:off x="3"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20135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KS 1 List Card Layou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0B80B75-BF52-41D0-9A05-36FA353A1C81}"/>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7" name="Title Placeholder 1">
            <a:extLst>
              <a:ext uri="{FF2B5EF4-FFF2-40B4-BE49-F238E27FC236}">
                <a16:creationId xmlns:a16="http://schemas.microsoft.com/office/drawing/2014/main" id="{B1F7BCAD-F9BB-4661-8B25-69B8AD1C3BDE}"/>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Title</a:t>
            </a:r>
          </a:p>
        </p:txBody>
      </p:sp>
      <p:sp>
        <p:nvSpPr>
          <p:cNvPr id="9" name="Rectangle 8">
            <a:extLst>
              <a:ext uri="{FF2B5EF4-FFF2-40B4-BE49-F238E27FC236}">
                <a16:creationId xmlns:a16="http://schemas.microsoft.com/office/drawing/2014/main" id="{3BF23A65-4F75-414D-8D80-2602FC20EABB}"/>
              </a:ext>
            </a:extLst>
          </p:cNvPr>
          <p:cNvSpPr/>
          <p:nvPr/>
        </p:nvSpPr>
        <p:spPr>
          <a:xfrm>
            <a:off x="2"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5E4FF89-FFCA-421A-8CF6-B82843A6DB5A}"/>
              </a:ext>
            </a:extLst>
          </p:cNvPr>
          <p:cNvSpPr/>
          <p:nvPr/>
        </p:nvSpPr>
        <p:spPr>
          <a:xfrm>
            <a:off x="647700" y="1302719"/>
            <a:ext cx="5029200" cy="4294692"/>
          </a:xfrm>
          <a:prstGeom prst="rect">
            <a:avLst/>
          </a:prstGeom>
          <a:solidFill>
            <a:schemeClr val="bg1"/>
          </a:solidFill>
          <a:ln>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lvl="0">
              <a:defRPr/>
            </a:pPr>
            <a:endParaRPr lang="en-US" sz="1400">
              <a:solidFill>
                <a:schemeClr val="tx1">
                  <a:lumMod val="65000"/>
                  <a:lumOff val="35000"/>
                </a:schemeClr>
              </a:solidFill>
              <a:latin typeface="Source Sans Pro" panose="020B0503030403020204" pitchFamily="34" charset="0"/>
              <a:ea typeface="Roboto" panose="02000000000000000000" pitchFamily="2" charset="0"/>
              <a:cs typeface="Roboto" panose="02000000000000000000" pitchFamily="2" charset="0"/>
            </a:endParaRPr>
          </a:p>
        </p:txBody>
      </p:sp>
      <p:sp>
        <p:nvSpPr>
          <p:cNvPr id="11" name="Text Placeholder 13">
            <a:extLst>
              <a:ext uri="{FF2B5EF4-FFF2-40B4-BE49-F238E27FC236}">
                <a16:creationId xmlns:a16="http://schemas.microsoft.com/office/drawing/2014/main" id="{1AE99AB6-2DD3-4045-92BE-D74C67E92C12}"/>
              </a:ext>
            </a:extLst>
          </p:cNvPr>
          <p:cNvSpPr>
            <a:spLocks noGrp="1"/>
          </p:cNvSpPr>
          <p:nvPr>
            <p:ph type="body" sz="quarter" idx="12" hasCustomPrompt="1"/>
          </p:nvPr>
        </p:nvSpPr>
        <p:spPr>
          <a:xfrm>
            <a:off x="887525" y="2198077"/>
            <a:ext cx="4481644" cy="3177198"/>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12" name="Text Placeholder 2">
            <a:extLst>
              <a:ext uri="{FF2B5EF4-FFF2-40B4-BE49-F238E27FC236}">
                <a16:creationId xmlns:a16="http://schemas.microsoft.com/office/drawing/2014/main" id="{B369730A-BDE0-42C1-83C0-D6218291B5B2}"/>
              </a:ext>
            </a:extLst>
          </p:cNvPr>
          <p:cNvSpPr>
            <a:spLocks noGrp="1"/>
          </p:cNvSpPr>
          <p:nvPr>
            <p:ph type="body" sz="quarter" idx="13" hasCustomPrompt="1"/>
          </p:nvPr>
        </p:nvSpPr>
        <p:spPr>
          <a:xfrm>
            <a:off x="891576"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13" name="Text Placeholder 2">
            <a:extLst>
              <a:ext uri="{FF2B5EF4-FFF2-40B4-BE49-F238E27FC236}">
                <a16:creationId xmlns:a16="http://schemas.microsoft.com/office/drawing/2014/main" id="{98F632C9-B1E8-4B0C-ADD5-788543845248}"/>
              </a:ext>
            </a:extLst>
          </p:cNvPr>
          <p:cNvSpPr>
            <a:spLocks noGrp="1"/>
          </p:cNvSpPr>
          <p:nvPr>
            <p:ph type="body" sz="quarter" idx="14" hasCustomPrompt="1"/>
          </p:nvPr>
        </p:nvSpPr>
        <p:spPr>
          <a:xfrm>
            <a:off x="891576"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4" name="Text Placeholder 19">
            <a:extLst>
              <a:ext uri="{FF2B5EF4-FFF2-40B4-BE49-F238E27FC236}">
                <a16:creationId xmlns:a16="http://schemas.microsoft.com/office/drawing/2014/main" id="{E4920131-66A1-3447-9782-1BBEB8E426FB}"/>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6980951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KS 2 Lists Layout">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F9ED6BF-1CF9-447B-9C57-3F4AFCE4D8D0}"/>
              </a:ext>
            </a:extLst>
          </p:cNvPr>
          <p:cNvSpPr/>
          <p:nvPr/>
        </p:nvSpPr>
        <p:spPr>
          <a:xfrm>
            <a:off x="6096000" y="1112443"/>
            <a:ext cx="6095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B0EAD7A-C09F-4E13-862A-92DE6804B54F}"/>
              </a:ext>
            </a:extLst>
          </p:cNvPr>
          <p:cNvSpPr/>
          <p:nvPr/>
        </p:nvSpPr>
        <p:spPr>
          <a:xfrm>
            <a:off x="2" y="1112444"/>
            <a:ext cx="6095998" cy="5440757"/>
          </a:xfrm>
          <a:prstGeom prst="rect">
            <a:avLst/>
          </a:prstGeom>
          <a:solidFill>
            <a:srgbClr val="F2F2F2">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4A6C52A-9905-4699-BCDF-B708D6D1652E}"/>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8" name="Title Placeholder 1">
            <a:extLst>
              <a:ext uri="{FF2B5EF4-FFF2-40B4-BE49-F238E27FC236}">
                <a16:creationId xmlns:a16="http://schemas.microsoft.com/office/drawing/2014/main" id="{2B640A6B-D499-483E-9A2B-B327C6551AE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Title</a:t>
            </a:r>
          </a:p>
        </p:txBody>
      </p:sp>
      <p:sp>
        <p:nvSpPr>
          <p:cNvPr id="20" name="Text Placeholder 13">
            <a:extLst>
              <a:ext uri="{FF2B5EF4-FFF2-40B4-BE49-F238E27FC236}">
                <a16:creationId xmlns:a16="http://schemas.microsoft.com/office/drawing/2014/main" id="{0D9B3DAA-A3BE-4E62-874A-69EEC9E0248C}"/>
              </a:ext>
            </a:extLst>
          </p:cNvPr>
          <p:cNvSpPr>
            <a:spLocks noGrp="1"/>
          </p:cNvSpPr>
          <p:nvPr>
            <p:ph type="body" sz="quarter" idx="12" hasCustomPrompt="1"/>
          </p:nvPr>
        </p:nvSpPr>
        <p:spPr>
          <a:xfrm>
            <a:off x="998899" y="2198077"/>
            <a:ext cx="3356235" cy="3684522"/>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 name="Text Placeholder 2">
            <a:extLst>
              <a:ext uri="{FF2B5EF4-FFF2-40B4-BE49-F238E27FC236}">
                <a16:creationId xmlns:a16="http://schemas.microsoft.com/office/drawing/2014/main" id="{7A9C8961-C302-45CB-A6C6-F6F6A2D80F11}"/>
              </a:ext>
            </a:extLst>
          </p:cNvPr>
          <p:cNvSpPr>
            <a:spLocks noGrp="1"/>
          </p:cNvSpPr>
          <p:nvPr>
            <p:ph type="body" sz="quarter" idx="13" hasCustomPrompt="1"/>
          </p:nvPr>
        </p:nvSpPr>
        <p:spPr>
          <a:xfrm>
            <a:off x="1002950"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21" name="Text Placeholder 2">
            <a:extLst>
              <a:ext uri="{FF2B5EF4-FFF2-40B4-BE49-F238E27FC236}">
                <a16:creationId xmlns:a16="http://schemas.microsoft.com/office/drawing/2014/main" id="{890A7C1B-E9EC-4FCF-A789-9AE8164A2DB4}"/>
              </a:ext>
            </a:extLst>
          </p:cNvPr>
          <p:cNvSpPr>
            <a:spLocks noGrp="1"/>
          </p:cNvSpPr>
          <p:nvPr>
            <p:ph type="body" sz="quarter" idx="14" hasCustomPrompt="1"/>
          </p:nvPr>
        </p:nvSpPr>
        <p:spPr>
          <a:xfrm>
            <a:off x="1002950"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1" name="Text Placeholder 13">
            <a:extLst>
              <a:ext uri="{FF2B5EF4-FFF2-40B4-BE49-F238E27FC236}">
                <a16:creationId xmlns:a16="http://schemas.microsoft.com/office/drawing/2014/main" id="{850B40D1-E798-441B-AD5B-383D8F5B48E8}"/>
              </a:ext>
            </a:extLst>
          </p:cNvPr>
          <p:cNvSpPr>
            <a:spLocks noGrp="1"/>
          </p:cNvSpPr>
          <p:nvPr>
            <p:ph type="body" sz="quarter" idx="18" hasCustomPrompt="1"/>
          </p:nvPr>
        </p:nvSpPr>
        <p:spPr>
          <a:xfrm>
            <a:off x="7006965" y="2198077"/>
            <a:ext cx="3356235" cy="3684522"/>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2" name="Text Placeholder 2">
            <a:extLst>
              <a:ext uri="{FF2B5EF4-FFF2-40B4-BE49-F238E27FC236}">
                <a16:creationId xmlns:a16="http://schemas.microsoft.com/office/drawing/2014/main" id="{316CB40B-D528-43EE-B588-61A0E963B83C}"/>
              </a:ext>
            </a:extLst>
          </p:cNvPr>
          <p:cNvSpPr>
            <a:spLocks noGrp="1"/>
          </p:cNvSpPr>
          <p:nvPr>
            <p:ph type="body" sz="quarter" idx="19" hasCustomPrompt="1"/>
          </p:nvPr>
        </p:nvSpPr>
        <p:spPr>
          <a:xfrm>
            <a:off x="7011016"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4CF14DAC-5C22-4320-BE24-C364375F880C}"/>
              </a:ext>
            </a:extLst>
          </p:cNvPr>
          <p:cNvSpPr>
            <a:spLocks noGrp="1"/>
          </p:cNvSpPr>
          <p:nvPr>
            <p:ph type="body" sz="quarter" idx="20" hasCustomPrompt="1"/>
          </p:nvPr>
        </p:nvSpPr>
        <p:spPr>
          <a:xfrm>
            <a:off x="7011016"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4" name="Text Placeholder 19">
            <a:extLst>
              <a:ext uri="{FF2B5EF4-FFF2-40B4-BE49-F238E27FC236}">
                <a16:creationId xmlns:a16="http://schemas.microsoft.com/office/drawing/2014/main" id="{E283B219-E23C-574F-A8C4-657709BD978B}"/>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 name="Rectangle 1">
            <a:extLst>
              <a:ext uri="{FF2B5EF4-FFF2-40B4-BE49-F238E27FC236}">
                <a16:creationId xmlns:a16="http://schemas.microsoft.com/office/drawing/2014/main" id="{7CEDD239-F49D-6C81-75B9-5786DEC6F3BA}"/>
              </a:ext>
            </a:extLst>
          </p:cNvPr>
          <p:cNvSpPr/>
          <p:nvPr userDrawn="1"/>
        </p:nvSpPr>
        <p:spPr>
          <a:xfrm>
            <a:off x="6096000" y="1112443"/>
            <a:ext cx="6095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60B02CE4-752F-3C4A-3CE4-C852009691AF}"/>
              </a:ext>
            </a:extLst>
          </p:cNvPr>
          <p:cNvSpPr/>
          <p:nvPr userDrawn="1"/>
        </p:nvSpPr>
        <p:spPr>
          <a:xfrm>
            <a:off x="2" y="1112444"/>
            <a:ext cx="6095998" cy="5440757"/>
          </a:xfrm>
          <a:prstGeom prst="rect">
            <a:avLst/>
          </a:prstGeom>
          <a:solidFill>
            <a:srgbClr val="F2F2F2">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A5652D2-6BA9-5684-39E8-D6C0AE58868E}"/>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Tree>
    <p:extLst>
      <p:ext uri="{BB962C8B-B14F-4D97-AF65-F5344CB8AC3E}">
        <p14:creationId xmlns:p14="http://schemas.microsoft.com/office/powerpoint/2010/main" val="2186683063"/>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KS 2 Lists Activity Layout">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F9ED6BF-1CF9-447B-9C57-3F4AFCE4D8D0}"/>
              </a:ext>
            </a:extLst>
          </p:cNvPr>
          <p:cNvSpPr/>
          <p:nvPr/>
        </p:nvSpPr>
        <p:spPr>
          <a:xfrm>
            <a:off x="6096000" y="1112443"/>
            <a:ext cx="6095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B0EAD7A-C09F-4E13-862A-92DE6804B54F}"/>
              </a:ext>
            </a:extLst>
          </p:cNvPr>
          <p:cNvSpPr/>
          <p:nvPr/>
        </p:nvSpPr>
        <p:spPr>
          <a:xfrm>
            <a:off x="2" y="1112444"/>
            <a:ext cx="6095998" cy="5440757"/>
          </a:xfrm>
          <a:prstGeom prst="rect">
            <a:avLst/>
          </a:prstGeom>
          <a:solidFill>
            <a:srgbClr val="F2F2F2">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4A6C52A-9905-4699-BCDF-B708D6D1652E}"/>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8" name="Title Placeholder 1">
            <a:extLst>
              <a:ext uri="{FF2B5EF4-FFF2-40B4-BE49-F238E27FC236}">
                <a16:creationId xmlns:a16="http://schemas.microsoft.com/office/drawing/2014/main" id="{2B640A6B-D499-483E-9A2B-B327C6551AE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Title</a:t>
            </a:r>
          </a:p>
        </p:txBody>
      </p:sp>
      <p:sp>
        <p:nvSpPr>
          <p:cNvPr id="20" name="Text Placeholder 13">
            <a:extLst>
              <a:ext uri="{FF2B5EF4-FFF2-40B4-BE49-F238E27FC236}">
                <a16:creationId xmlns:a16="http://schemas.microsoft.com/office/drawing/2014/main" id="{0D9B3DAA-A3BE-4E62-874A-69EEC9E0248C}"/>
              </a:ext>
            </a:extLst>
          </p:cNvPr>
          <p:cNvSpPr>
            <a:spLocks noGrp="1"/>
          </p:cNvSpPr>
          <p:nvPr>
            <p:ph type="body" sz="quarter" idx="12" hasCustomPrompt="1"/>
          </p:nvPr>
        </p:nvSpPr>
        <p:spPr>
          <a:xfrm>
            <a:off x="552099" y="2198077"/>
            <a:ext cx="3803035" cy="3684522"/>
          </a:xfrm>
        </p:spPr>
        <p:txBody>
          <a:bodyPr anchor="t">
            <a:normAutofit/>
          </a:bodyPr>
          <a:lstStyle>
            <a:lvl1pPr marL="285750" indent="-285750">
              <a:buFont typeface="Arial" panose="020B0604020202020204" pitchFamily="34" charset="0"/>
              <a:buChar char="•"/>
              <a:defRPr sz="1600">
                <a:solidFill>
                  <a:srgbClr val="004876"/>
                </a:solidFill>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1" name="Text Placeholder 13">
            <a:extLst>
              <a:ext uri="{FF2B5EF4-FFF2-40B4-BE49-F238E27FC236}">
                <a16:creationId xmlns:a16="http://schemas.microsoft.com/office/drawing/2014/main" id="{850B40D1-E798-441B-AD5B-383D8F5B48E8}"/>
              </a:ext>
            </a:extLst>
          </p:cNvPr>
          <p:cNvSpPr>
            <a:spLocks noGrp="1"/>
          </p:cNvSpPr>
          <p:nvPr>
            <p:ph type="body" sz="quarter" idx="18" hasCustomPrompt="1"/>
          </p:nvPr>
        </p:nvSpPr>
        <p:spPr>
          <a:xfrm>
            <a:off x="6096001" y="2198077"/>
            <a:ext cx="4267200" cy="3684522"/>
          </a:xfrm>
        </p:spPr>
        <p:txBody>
          <a:bodyPr anchor="t">
            <a:normAutofit/>
          </a:bodyPr>
          <a:lstStyle>
            <a:lvl1pPr marL="285750" indent="-285750">
              <a:buFont typeface="Arial" panose="020B0604020202020204" pitchFamily="34" charset="0"/>
              <a:buChar char="•"/>
              <a:defRPr sz="1600">
                <a:solidFill>
                  <a:srgbClr val="004876"/>
                </a:solidFill>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14" name="Text Placeholder 19">
            <a:extLst>
              <a:ext uri="{FF2B5EF4-FFF2-40B4-BE49-F238E27FC236}">
                <a16:creationId xmlns:a16="http://schemas.microsoft.com/office/drawing/2014/main" id="{E283B219-E23C-574F-A8C4-657709BD978B}"/>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pic>
        <p:nvPicPr>
          <p:cNvPr id="15" name="Graphic 14">
            <a:extLst>
              <a:ext uri="{FF2B5EF4-FFF2-40B4-BE49-F238E27FC236}">
                <a16:creationId xmlns:a16="http://schemas.microsoft.com/office/drawing/2014/main" id="{CDB65B57-6200-DD42-AA9A-32F93EA79F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5080" y="777239"/>
            <a:ext cx="274320" cy="274320"/>
          </a:xfrm>
          <a:prstGeom prst="rect">
            <a:avLst/>
          </a:prstGeom>
        </p:spPr>
      </p:pic>
      <p:sp>
        <p:nvSpPr>
          <p:cNvPr id="16" name="Rounded Rectangle 15">
            <a:extLst>
              <a:ext uri="{FF2B5EF4-FFF2-40B4-BE49-F238E27FC236}">
                <a16:creationId xmlns:a16="http://schemas.microsoft.com/office/drawing/2014/main" id="{B0E050EB-318A-1A4B-8B3A-9210A2F8B396}"/>
              </a:ext>
            </a:extLst>
          </p:cNvPr>
          <p:cNvSpPr/>
          <p:nvPr/>
        </p:nvSpPr>
        <p:spPr>
          <a:xfrm>
            <a:off x="9064429" y="733028"/>
            <a:ext cx="2682093" cy="362743"/>
          </a:xfrm>
          <a:prstGeom prst="roundRect">
            <a:avLst>
              <a:gd name="adj" fmla="val 50000"/>
            </a:avLst>
          </a:prstGeom>
          <a:noFill/>
          <a:ln>
            <a:solidFill>
              <a:srgbClr val="7B9D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9">
            <a:extLst>
              <a:ext uri="{FF2B5EF4-FFF2-40B4-BE49-F238E27FC236}">
                <a16:creationId xmlns:a16="http://schemas.microsoft.com/office/drawing/2014/main" id="{3C4A35BA-8BE3-6142-AAFE-A718780D1FFA}"/>
              </a:ext>
            </a:extLst>
          </p:cNvPr>
          <p:cNvSpPr txBox="1">
            <a:spLocks/>
          </p:cNvSpPr>
          <p:nvPr/>
        </p:nvSpPr>
        <p:spPr>
          <a:xfrm>
            <a:off x="9064430" y="785018"/>
            <a:ext cx="1129673" cy="25876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7B9D6A"/>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ACTIVITY</a:t>
            </a:r>
          </a:p>
        </p:txBody>
      </p:sp>
      <p:sp>
        <p:nvSpPr>
          <p:cNvPr id="22" name="Text Placeholder 9">
            <a:extLst>
              <a:ext uri="{FF2B5EF4-FFF2-40B4-BE49-F238E27FC236}">
                <a16:creationId xmlns:a16="http://schemas.microsoft.com/office/drawing/2014/main" id="{A2D38FB3-3F0F-654F-982B-5B02788E2269}"/>
              </a:ext>
            </a:extLst>
          </p:cNvPr>
          <p:cNvSpPr txBox="1">
            <a:spLocks/>
          </p:cNvSpPr>
          <p:nvPr/>
        </p:nvSpPr>
        <p:spPr>
          <a:xfrm>
            <a:off x="10327809" y="785018"/>
            <a:ext cx="612528" cy="25876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7B9D6A"/>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lumMod val="85000"/>
                    <a:lumOff val="15000"/>
                  </a:schemeClr>
                </a:solidFill>
                <a:latin typeface="+mn-lt"/>
              </a:rPr>
              <a:t>TIME:</a:t>
            </a:r>
          </a:p>
        </p:txBody>
      </p:sp>
      <p:sp>
        <p:nvSpPr>
          <p:cNvPr id="4" name="Text Placeholder 3">
            <a:extLst>
              <a:ext uri="{FF2B5EF4-FFF2-40B4-BE49-F238E27FC236}">
                <a16:creationId xmlns:a16="http://schemas.microsoft.com/office/drawing/2014/main" id="{643CF90F-7A86-5647-A6D9-2024F3A890EB}"/>
              </a:ext>
            </a:extLst>
          </p:cNvPr>
          <p:cNvSpPr>
            <a:spLocks noGrp="1"/>
          </p:cNvSpPr>
          <p:nvPr>
            <p:ph type="body" sz="quarter" idx="20" hasCustomPrompt="1"/>
          </p:nvPr>
        </p:nvSpPr>
        <p:spPr>
          <a:xfrm>
            <a:off x="10789414" y="777875"/>
            <a:ext cx="724445" cy="265113"/>
          </a:xfr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XX MIN</a:t>
            </a:r>
          </a:p>
        </p:txBody>
      </p:sp>
      <p:sp>
        <p:nvSpPr>
          <p:cNvPr id="6" name="TextBox 5">
            <a:extLst>
              <a:ext uri="{FF2B5EF4-FFF2-40B4-BE49-F238E27FC236}">
                <a16:creationId xmlns:a16="http://schemas.microsoft.com/office/drawing/2014/main" id="{BFA970E3-DC2A-264E-9C1D-EC9D51CC0549}"/>
              </a:ext>
            </a:extLst>
          </p:cNvPr>
          <p:cNvSpPr txBox="1"/>
          <p:nvPr/>
        </p:nvSpPr>
        <p:spPr>
          <a:xfrm>
            <a:off x="6095999" y="1751802"/>
            <a:ext cx="26052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04876"/>
                </a:solidFill>
                <a:latin typeface="+mj-lt"/>
              </a:rPr>
              <a:t>Our Acceptance Criteria:</a:t>
            </a:r>
          </a:p>
        </p:txBody>
      </p:sp>
    </p:spTree>
    <p:extLst>
      <p:ext uri="{BB962C8B-B14F-4D97-AF65-F5344CB8AC3E}">
        <p14:creationId xmlns:p14="http://schemas.microsoft.com/office/powerpoint/2010/main" val="2735835289"/>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KS Agenda (6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p:nvGrpSpPr>
        <p:grpSpPr>
          <a:xfrm>
            <a:off x="1402976"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B9C6B"/>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p:nvGrpSpPr>
        <p:grpSpPr>
          <a:xfrm>
            <a:off x="1402976"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396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p:nvGrpSpPr>
        <p:grpSpPr>
          <a:xfrm>
            <a:off x="1402975"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C97146"/>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CB7FC463-2190-419A-B14E-DD03716F5760}"/>
              </a:ext>
            </a:extLst>
          </p:cNvPr>
          <p:cNvGrpSpPr/>
          <p:nvPr/>
        </p:nvGrpSpPr>
        <p:grpSpPr>
          <a:xfrm>
            <a:off x="1402977" y="4460718"/>
            <a:ext cx="1300088" cy="480646"/>
            <a:chOff x="381001" y="1173181"/>
            <a:chExt cx="1300088" cy="480646"/>
          </a:xfrm>
        </p:grpSpPr>
        <p:sp>
          <p:nvSpPr>
            <p:cNvPr id="18" name="Oval 17">
              <a:extLst>
                <a:ext uri="{FF2B5EF4-FFF2-40B4-BE49-F238E27FC236}">
                  <a16:creationId xmlns:a16="http://schemas.microsoft.com/office/drawing/2014/main" id="{31C31F9B-2A96-4030-BA61-27D2640BEA0B}"/>
                </a:ext>
              </a:extLst>
            </p:cNvPr>
            <p:cNvSpPr/>
            <p:nvPr/>
          </p:nvSpPr>
          <p:spPr>
            <a:xfrm>
              <a:off x="381001" y="1173181"/>
              <a:ext cx="480646" cy="480646"/>
            </a:xfrm>
            <a:prstGeom prst="ellipse">
              <a:avLst/>
            </a:prstGeom>
            <a:solidFill>
              <a:srgbClr val="6D6B82"/>
            </a:solidFill>
            <a:ln w="38100">
              <a:solidFill>
                <a:srgbClr val="DBD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5</a:t>
              </a:r>
            </a:p>
          </p:txBody>
        </p:sp>
        <p:cxnSp>
          <p:nvCxnSpPr>
            <p:cNvPr id="19" name="Straight Arrow Connector 18">
              <a:extLst>
                <a:ext uri="{FF2B5EF4-FFF2-40B4-BE49-F238E27FC236}">
                  <a16:creationId xmlns:a16="http://schemas.microsoft.com/office/drawing/2014/main" id="{58856A1C-BF91-4466-957A-5A4F72418AAE}"/>
                </a:ext>
              </a:extLst>
            </p:cNvPr>
            <p:cNvCxnSpPr>
              <a:cxnSpLocks/>
              <a:stCxn id="18" idx="6"/>
            </p:cNvCxnSpPr>
            <p:nvPr/>
          </p:nvCxnSpPr>
          <p:spPr>
            <a:xfrm>
              <a:off x="861647" y="1413504"/>
              <a:ext cx="819442" cy="0"/>
            </a:xfrm>
            <a:prstGeom prst="straightConnector1">
              <a:avLst/>
            </a:prstGeom>
            <a:ln>
              <a:solidFill>
                <a:srgbClr val="CAC8C8"/>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dirty="0">
                <a:solidFill>
                  <a:srgbClr val="004876"/>
                </a:solidFill>
                <a:ea typeface="HELVETICA NEUE CONDENSED" panose="02000503000000020004" pitchFamily="2" charset="0"/>
                <a:cs typeface="HELVETICA NEUE CONDENSED" panose="02000503000000020004" pitchFamily="2" charset="0"/>
              </a:rPr>
              <a:t>Agenda</a:t>
            </a:r>
          </a:p>
          <a:p>
            <a:pPr>
              <a:defRPr/>
            </a:pPr>
            <a:r>
              <a:rPr lang="en-US" sz="1500" b="0" dirty="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b="0" dirty="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p:nvGrpSpPr>
        <p:grpSpPr>
          <a:xfrm>
            <a:off x="1402976"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04876"/>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0" y="1268881"/>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0" y="2078055"/>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0" y="2887229"/>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0" y="3696403"/>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
        <p:nvSpPr>
          <p:cNvPr id="37" name="Text Placeholder 32">
            <a:extLst>
              <a:ext uri="{FF2B5EF4-FFF2-40B4-BE49-F238E27FC236}">
                <a16:creationId xmlns:a16="http://schemas.microsoft.com/office/drawing/2014/main" id="{73AE8C49-8961-4E01-83CA-09A7C393A43B}"/>
              </a:ext>
            </a:extLst>
          </p:cNvPr>
          <p:cNvSpPr>
            <a:spLocks noGrp="1"/>
          </p:cNvSpPr>
          <p:nvPr>
            <p:ph type="body" sz="quarter" idx="14" hasCustomPrompt="1"/>
          </p:nvPr>
        </p:nvSpPr>
        <p:spPr>
          <a:xfrm>
            <a:off x="2824260" y="4505577"/>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5 title here</a:t>
            </a:r>
          </a:p>
        </p:txBody>
      </p:sp>
      <p:grpSp>
        <p:nvGrpSpPr>
          <p:cNvPr id="25" name="Group 24">
            <a:extLst>
              <a:ext uri="{FF2B5EF4-FFF2-40B4-BE49-F238E27FC236}">
                <a16:creationId xmlns:a16="http://schemas.microsoft.com/office/drawing/2014/main" id="{0B8BAB53-1948-4A60-8A64-AEEB9BB132C7}"/>
              </a:ext>
            </a:extLst>
          </p:cNvPr>
          <p:cNvGrpSpPr/>
          <p:nvPr/>
        </p:nvGrpSpPr>
        <p:grpSpPr>
          <a:xfrm>
            <a:off x="1402976" y="5255709"/>
            <a:ext cx="1300088" cy="480646"/>
            <a:chOff x="381001" y="1173181"/>
            <a:chExt cx="1300088" cy="480646"/>
          </a:xfrm>
        </p:grpSpPr>
        <p:sp>
          <p:nvSpPr>
            <p:cNvPr id="26" name="Oval 25">
              <a:extLst>
                <a:ext uri="{FF2B5EF4-FFF2-40B4-BE49-F238E27FC236}">
                  <a16:creationId xmlns:a16="http://schemas.microsoft.com/office/drawing/2014/main" id="{964EFB4B-945B-4609-B3DD-6622CC5DC0A4}"/>
                </a:ext>
              </a:extLst>
            </p:cNvPr>
            <p:cNvSpPr/>
            <p:nvPr/>
          </p:nvSpPr>
          <p:spPr>
            <a:xfrm>
              <a:off x="381001" y="1173181"/>
              <a:ext cx="480646" cy="480646"/>
            </a:xfrm>
            <a:prstGeom prst="ellipse">
              <a:avLst/>
            </a:prstGeom>
            <a:solidFill>
              <a:srgbClr val="699BC5"/>
            </a:solidFill>
            <a:ln w="38100">
              <a:solidFill>
                <a:srgbClr val="ADCD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6</a:t>
              </a:r>
            </a:p>
          </p:txBody>
        </p:sp>
        <p:cxnSp>
          <p:nvCxnSpPr>
            <p:cNvPr id="27" name="Straight Arrow Connector 26">
              <a:extLst>
                <a:ext uri="{FF2B5EF4-FFF2-40B4-BE49-F238E27FC236}">
                  <a16:creationId xmlns:a16="http://schemas.microsoft.com/office/drawing/2014/main" id="{67600581-B47F-419C-86CB-F8292B6E8163}"/>
                </a:ext>
              </a:extLst>
            </p:cNvPr>
            <p:cNvCxnSpPr>
              <a:cxnSpLocks/>
              <a:stCxn id="26" idx="6"/>
            </p:cNvCxnSpPr>
            <p:nvPr/>
          </p:nvCxnSpPr>
          <p:spPr>
            <a:xfrm>
              <a:off x="861647" y="1413504"/>
              <a:ext cx="819442" cy="0"/>
            </a:xfrm>
            <a:prstGeom prst="straightConnector1">
              <a:avLst/>
            </a:prstGeom>
            <a:ln>
              <a:solidFill>
                <a:srgbClr val="ADCDE6"/>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2" name="Text Placeholder 32">
            <a:extLst>
              <a:ext uri="{FF2B5EF4-FFF2-40B4-BE49-F238E27FC236}">
                <a16:creationId xmlns:a16="http://schemas.microsoft.com/office/drawing/2014/main" id="{91B60134-81E2-44CF-AD31-16551E54993B}"/>
              </a:ext>
            </a:extLst>
          </p:cNvPr>
          <p:cNvSpPr>
            <a:spLocks noGrp="1"/>
          </p:cNvSpPr>
          <p:nvPr>
            <p:ph type="body" sz="quarter" idx="15" hasCustomPrompt="1"/>
          </p:nvPr>
        </p:nvSpPr>
        <p:spPr>
          <a:xfrm>
            <a:off x="2824260" y="5255343"/>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6 title here</a:t>
            </a:r>
          </a:p>
        </p:txBody>
      </p:sp>
    </p:spTree>
    <p:extLst>
      <p:ext uri="{BB962C8B-B14F-4D97-AF65-F5344CB8AC3E}">
        <p14:creationId xmlns:p14="http://schemas.microsoft.com/office/powerpoint/2010/main" val="2370556997"/>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KS 3 Lists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0EAD7A-C09F-4E13-862A-92DE6804B54F}"/>
              </a:ext>
            </a:extLst>
          </p:cNvPr>
          <p:cNvSpPr/>
          <p:nvPr/>
        </p:nvSpPr>
        <p:spPr>
          <a:xfrm>
            <a:off x="2"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23B4F3F-D801-4D97-8F62-0F907053F9AE}"/>
              </a:ext>
            </a:extLst>
          </p:cNvPr>
          <p:cNvSpPr/>
          <p:nvPr/>
        </p:nvSpPr>
        <p:spPr>
          <a:xfrm>
            <a:off x="4069178" y="1112446"/>
            <a:ext cx="4053645" cy="5440754"/>
          </a:xfrm>
          <a:prstGeom prst="rect">
            <a:avLst/>
          </a:prstGeom>
          <a:solidFill>
            <a:srgbClr val="D9D9D9">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4A6C52A-9905-4699-BCDF-B708D6D1652E}"/>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8" name="Title Placeholder 1">
            <a:extLst>
              <a:ext uri="{FF2B5EF4-FFF2-40B4-BE49-F238E27FC236}">
                <a16:creationId xmlns:a16="http://schemas.microsoft.com/office/drawing/2014/main" id="{2B640A6B-D499-483E-9A2B-B327C6551AE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Title</a:t>
            </a:r>
          </a:p>
        </p:txBody>
      </p:sp>
      <p:sp>
        <p:nvSpPr>
          <p:cNvPr id="20" name="Text Placeholder 13">
            <a:extLst>
              <a:ext uri="{FF2B5EF4-FFF2-40B4-BE49-F238E27FC236}">
                <a16:creationId xmlns:a16="http://schemas.microsoft.com/office/drawing/2014/main" id="{0D9B3DAA-A3BE-4E62-874A-69EEC9E0248C}"/>
              </a:ext>
            </a:extLst>
          </p:cNvPr>
          <p:cNvSpPr>
            <a:spLocks noGrp="1"/>
          </p:cNvSpPr>
          <p:nvPr>
            <p:ph type="body" sz="quarter" idx="12" hasCustomPrompt="1"/>
          </p:nvPr>
        </p:nvSpPr>
        <p:spPr>
          <a:xfrm>
            <a:off x="336541" y="2198077"/>
            <a:ext cx="3356235" cy="3684522"/>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 name="Text Placeholder 2">
            <a:extLst>
              <a:ext uri="{FF2B5EF4-FFF2-40B4-BE49-F238E27FC236}">
                <a16:creationId xmlns:a16="http://schemas.microsoft.com/office/drawing/2014/main" id="{7A9C8961-C302-45CB-A6C6-F6F6A2D80F11}"/>
              </a:ext>
            </a:extLst>
          </p:cNvPr>
          <p:cNvSpPr>
            <a:spLocks noGrp="1"/>
          </p:cNvSpPr>
          <p:nvPr>
            <p:ph type="body" sz="quarter" idx="13" hasCustomPrompt="1"/>
          </p:nvPr>
        </p:nvSpPr>
        <p:spPr>
          <a:xfrm>
            <a:off x="340592"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21" name="Text Placeholder 2">
            <a:extLst>
              <a:ext uri="{FF2B5EF4-FFF2-40B4-BE49-F238E27FC236}">
                <a16:creationId xmlns:a16="http://schemas.microsoft.com/office/drawing/2014/main" id="{890A7C1B-E9EC-4FCF-A789-9AE8164A2DB4}"/>
              </a:ext>
            </a:extLst>
          </p:cNvPr>
          <p:cNvSpPr>
            <a:spLocks noGrp="1"/>
          </p:cNvSpPr>
          <p:nvPr>
            <p:ph type="body" sz="quarter" idx="14" hasCustomPrompt="1"/>
          </p:nvPr>
        </p:nvSpPr>
        <p:spPr>
          <a:xfrm>
            <a:off x="340592"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8" name="Text Placeholder 13">
            <a:extLst>
              <a:ext uri="{FF2B5EF4-FFF2-40B4-BE49-F238E27FC236}">
                <a16:creationId xmlns:a16="http://schemas.microsoft.com/office/drawing/2014/main" id="{08FBDDC9-489D-4CAB-B3BF-4E44EE85FCE9}"/>
              </a:ext>
            </a:extLst>
          </p:cNvPr>
          <p:cNvSpPr>
            <a:spLocks noGrp="1"/>
          </p:cNvSpPr>
          <p:nvPr>
            <p:ph type="body" sz="quarter" idx="15" hasCustomPrompt="1"/>
          </p:nvPr>
        </p:nvSpPr>
        <p:spPr>
          <a:xfrm>
            <a:off x="4457194" y="2198077"/>
            <a:ext cx="3356235" cy="3684522"/>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29" name="Text Placeholder 2">
            <a:extLst>
              <a:ext uri="{FF2B5EF4-FFF2-40B4-BE49-F238E27FC236}">
                <a16:creationId xmlns:a16="http://schemas.microsoft.com/office/drawing/2014/main" id="{3952A338-5639-4E63-8086-538999CD82A3}"/>
              </a:ext>
            </a:extLst>
          </p:cNvPr>
          <p:cNvSpPr>
            <a:spLocks noGrp="1"/>
          </p:cNvSpPr>
          <p:nvPr>
            <p:ph type="body" sz="quarter" idx="16" hasCustomPrompt="1"/>
          </p:nvPr>
        </p:nvSpPr>
        <p:spPr>
          <a:xfrm>
            <a:off x="4461245"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30" name="Text Placeholder 2">
            <a:extLst>
              <a:ext uri="{FF2B5EF4-FFF2-40B4-BE49-F238E27FC236}">
                <a16:creationId xmlns:a16="http://schemas.microsoft.com/office/drawing/2014/main" id="{558BD8FB-27A5-497E-8B95-51CE7B2C9486}"/>
              </a:ext>
            </a:extLst>
          </p:cNvPr>
          <p:cNvSpPr>
            <a:spLocks noGrp="1"/>
          </p:cNvSpPr>
          <p:nvPr>
            <p:ph type="body" sz="quarter" idx="17" hasCustomPrompt="1"/>
          </p:nvPr>
        </p:nvSpPr>
        <p:spPr>
          <a:xfrm>
            <a:off x="4461245"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1" name="Text Placeholder 13">
            <a:extLst>
              <a:ext uri="{FF2B5EF4-FFF2-40B4-BE49-F238E27FC236}">
                <a16:creationId xmlns:a16="http://schemas.microsoft.com/office/drawing/2014/main" id="{850B40D1-E798-441B-AD5B-383D8F5B48E8}"/>
              </a:ext>
            </a:extLst>
          </p:cNvPr>
          <p:cNvSpPr>
            <a:spLocks noGrp="1"/>
          </p:cNvSpPr>
          <p:nvPr>
            <p:ph type="body" sz="quarter" idx="18" hasCustomPrompt="1"/>
          </p:nvPr>
        </p:nvSpPr>
        <p:spPr>
          <a:xfrm>
            <a:off x="8443035" y="2198077"/>
            <a:ext cx="3356235" cy="3684522"/>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2" name="Text Placeholder 2">
            <a:extLst>
              <a:ext uri="{FF2B5EF4-FFF2-40B4-BE49-F238E27FC236}">
                <a16:creationId xmlns:a16="http://schemas.microsoft.com/office/drawing/2014/main" id="{316CB40B-D528-43EE-B588-61A0E963B83C}"/>
              </a:ext>
            </a:extLst>
          </p:cNvPr>
          <p:cNvSpPr>
            <a:spLocks noGrp="1"/>
          </p:cNvSpPr>
          <p:nvPr>
            <p:ph type="body" sz="quarter" idx="19" hasCustomPrompt="1"/>
          </p:nvPr>
        </p:nvSpPr>
        <p:spPr>
          <a:xfrm>
            <a:off x="8447086"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4CF14DAC-5C22-4320-BE24-C364375F880C}"/>
              </a:ext>
            </a:extLst>
          </p:cNvPr>
          <p:cNvSpPr>
            <a:spLocks noGrp="1"/>
          </p:cNvSpPr>
          <p:nvPr>
            <p:ph type="body" sz="quarter" idx="20" hasCustomPrompt="1"/>
          </p:nvPr>
        </p:nvSpPr>
        <p:spPr>
          <a:xfrm>
            <a:off x="8447086"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2" name="Text Placeholder 19">
            <a:extLst>
              <a:ext uri="{FF2B5EF4-FFF2-40B4-BE49-F238E27FC236}">
                <a16:creationId xmlns:a16="http://schemas.microsoft.com/office/drawing/2014/main" id="{1C6A2F0B-7C4A-C041-A032-B6E85C568DB2}"/>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2873765982"/>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estion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66AF1-84BA-4769-A3F8-3A04FEEB4BC6}"/>
              </a:ext>
            </a:extLst>
          </p:cNvPr>
          <p:cNvPicPr>
            <a:picLocks noChangeAspect="1"/>
          </p:cNvPicPr>
          <p:nvPr/>
        </p:nvPicPr>
        <p:blipFill rotWithShape="1">
          <a:blip r:embed="rId2"/>
          <a:srcRect l="-56174" r="38207"/>
          <a:stretch/>
        </p:blipFill>
        <p:spPr>
          <a:xfrm>
            <a:off x="-5555545" y="0"/>
            <a:ext cx="11651545" cy="6858000"/>
          </a:xfrm>
          <a:prstGeom prst="flowChartManualOperation">
            <a:avLst/>
          </a:prstGeom>
          <a:effectLst>
            <a:innerShdw blurRad="444500" dist="317500">
              <a:prstClr val="black">
                <a:alpha val="50000"/>
              </a:prstClr>
            </a:innerShdw>
          </a:effectLst>
        </p:spPr>
      </p:pic>
      <p:grpSp>
        <p:nvGrpSpPr>
          <p:cNvPr id="6" name="Group 5">
            <a:extLst>
              <a:ext uri="{FF2B5EF4-FFF2-40B4-BE49-F238E27FC236}">
                <a16:creationId xmlns:a16="http://schemas.microsoft.com/office/drawing/2014/main" id="{5FBFA6AD-96BC-4E39-A149-7904307018C7}"/>
              </a:ext>
            </a:extLst>
          </p:cNvPr>
          <p:cNvGrpSpPr/>
          <p:nvPr/>
        </p:nvGrpSpPr>
        <p:grpSpPr>
          <a:xfrm>
            <a:off x="5978130" y="2816409"/>
            <a:ext cx="5380726" cy="1507021"/>
            <a:chOff x="1279273" y="2007727"/>
            <a:chExt cx="5380726" cy="1507021"/>
          </a:xfrm>
        </p:grpSpPr>
        <p:sp>
          <p:nvSpPr>
            <p:cNvPr id="7" name="TextBox 6">
              <a:extLst>
                <a:ext uri="{FF2B5EF4-FFF2-40B4-BE49-F238E27FC236}">
                  <a16:creationId xmlns:a16="http://schemas.microsoft.com/office/drawing/2014/main" id="{13DF18B2-351C-4BA0-8347-7288AB813378}"/>
                </a:ext>
              </a:extLst>
            </p:cNvPr>
            <p:cNvSpPr txBox="1"/>
            <p:nvPr/>
          </p:nvSpPr>
          <p:spPr>
            <a:xfrm>
              <a:off x="1279273" y="2007727"/>
              <a:ext cx="3413114" cy="646331"/>
            </a:xfrm>
            <a:prstGeom prst="rect">
              <a:avLst/>
            </a:prstGeom>
            <a:noFill/>
          </p:spPr>
          <p:txBody>
            <a:bodyPr wrap="none" rtlCol="0">
              <a:spAutoFit/>
            </a:bodyPr>
            <a:lstStyle/>
            <a:p>
              <a:r>
                <a:rPr lang="en-US" sz="3600">
                  <a:solidFill>
                    <a:srgbClr val="004876"/>
                  </a:solidFill>
                  <a:latin typeface="Helvetica Neue Thin" panose="020B0403020202020204" pitchFamily="34" charset="0"/>
                  <a:ea typeface="Helvetica Neue Thin" panose="020B0403020202020204" pitchFamily="34" charset="0"/>
                  <a:cs typeface="Roboto Thin" panose="02000000000000000000" pitchFamily="2" charset="0"/>
                </a:rPr>
                <a:t>Do you have any</a:t>
              </a:r>
            </a:p>
          </p:txBody>
        </p:sp>
        <p:sp>
          <p:nvSpPr>
            <p:cNvPr id="8" name="Rectangle 7">
              <a:extLst>
                <a:ext uri="{FF2B5EF4-FFF2-40B4-BE49-F238E27FC236}">
                  <a16:creationId xmlns:a16="http://schemas.microsoft.com/office/drawing/2014/main" id="{7EA4CE44-005B-4AF4-B08A-66A3529FD845}"/>
                </a:ext>
              </a:extLst>
            </p:cNvPr>
            <p:cNvSpPr/>
            <p:nvPr/>
          </p:nvSpPr>
          <p:spPr>
            <a:xfrm>
              <a:off x="3609164" y="2745307"/>
              <a:ext cx="3050835" cy="769441"/>
            </a:xfrm>
            <a:prstGeom prst="rect">
              <a:avLst/>
            </a:prstGeom>
          </p:spPr>
          <p:txBody>
            <a:bodyPr wrap="none">
              <a:spAutoFit/>
            </a:bodyPr>
            <a:lstStyle/>
            <a:p>
              <a:pPr algn="r"/>
              <a:r>
                <a:rPr lang="en-US" sz="440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Questions?</a:t>
              </a:r>
            </a:p>
          </p:txBody>
        </p:sp>
      </p:grpSp>
    </p:spTree>
    <p:extLst>
      <p:ext uri="{BB962C8B-B14F-4D97-AF65-F5344CB8AC3E}">
        <p14:creationId xmlns:p14="http://schemas.microsoft.com/office/powerpoint/2010/main" val="7356913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KS_homework_item_5">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5" name="Text Placeholder 19">
            <a:extLst>
              <a:ext uri="{FF2B5EF4-FFF2-40B4-BE49-F238E27FC236}">
                <a16:creationId xmlns:a16="http://schemas.microsoft.com/office/drawing/2014/main" id="{8BF9C7B8-0023-5D44-897D-46B490C6E10B}"/>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grpSp>
        <p:nvGrpSpPr>
          <p:cNvPr id="6" name="Group 5">
            <a:extLst>
              <a:ext uri="{FF2B5EF4-FFF2-40B4-BE49-F238E27FC236}">
                <a16:creationId xmlns:a16="http://schemas.microsoft.com/office/drawing/2014/main" id="{3D0AB517-9445-3E44-90FB-E20118D9C3B0}"/>
              </a:ext>
            </a:extLst>
          </p:cNvPr>
          <p:cNvGrpSpPr/>
          <p:nvPr/>
        </p:nvGrpSpPr>
        <p:grpSpPr>
          <a:xfrm>
            <a:off x="1077576" y="1243072"/>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solidFill>
                    <a:srgbClr val="004876"/>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p:nvGrpSpPr>
        <p:grpSpPr>
          <a:xfrm>
            <a:off x="5507054" y="1243072"/>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p:nvGrpSpPr>
        <p:grpSpPr>
          <a:xfrm>
            <a:off x="8907424"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p:nvGrpSpPr>
        <p:grpSpPr>
          <a:xfrm>
            <a:off x="900710" y="1989077"/>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p:nvGrpSpPr>
        <p:grpSpPr>
          <a:xfrm>
            <a:off x="900709" y="2892221"/>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grpSp>
      <p:grpSp>
        <p:nvGrpSpPr>
          <p:cNvPr id="27" name="Group 26">
            <a:extLst>
              <a:ext uri="{FF2B5EF4-FFF2-40B4-BE49-F238E27FC236}">
                <a16:creationId xmlns:a16="http://schemas.microsoft.com/office/drawing/2014/main" id="{BA47BB2F-D6C5-CE47-A23A-D3979B7A25B6}"/>
              </a:ext>
            </a:extLst>
          </p:cNvPr>
          <p:cNvGrpSpPr/>
          <p:nvPr/>
        </p:nvGrpSpPr>
        <p:grpSpPr>
          <a:xfrm>
            <a:off x="900710" y="3795365"/>
            <a:ext cx="10329499" cy="767610"/>
            <a:chOff x="900710" y="4047477"/>
            <a:chExt cx="10329499" cy="767610"/>
          </a:xfrm>
        </p:grpSpPr>
        <p:sp>
          <p:nvSpPr>
            <p:cNvPr id="28" name="Rounded Rectangle 27">
              <a:extLst>
                <a:ext uri="{FF2B5EF4-FFF2-40B4-BE49-F238E27FC236}">
                  <a16:creationId xmlns:a16="http://schemas.microsoft.com/office/drawing/2014/main" id="{15BE4D49-CEA0-5545-9C28-463479AD4945}"/>
                </a:ext>
              </a:extLst>
            </p:cNvPr>
            <p:cNvSpPr/>
            <p:nvPr/>
          </p:nvSpPr>
          <p:spPr>
            <a:xfrm>
              <a:off x="1077576" y="404747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CA38222-B984-564F-9CE0-3C524B8E6354}"/>
                </a:ext>
              </a:extLst>
            </p:cNvPr>
            <p:cNvSpPr/>
            <p:nvPr/>
          </p:nvSpPr>
          <p:spPr>
            <a:xfrm>
              <a:off x="900710" y="417873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3</a:t>
              </a:r>
            </a:p>
          </p:txBody>
        </p:sp>
      </p:grpSp>
      <p:grpSp>
        <p:nvGrpSpPr>
          <p:cNvPr id="33" name="Group 32">
            <a:extLst>
              <a:ext uri="{FF2B5EF4-FFF2-40B4-BE49-F238E27FC236}">
                <a16:creationId xmlns:a16="http://schemas.microsoft.com/office/drawing/2014/main" id="{1FFBF9C0-580F-9D4C-9F0F-38BFA3595E83}"/>
              </a:ext>
            </a:extLst>
          </p:cNvPr>
          <p:cNvGrpSpPr/>
          <p:nvPr/>
        </p:nvGrpSpPr>
        <p:grpSpPr>
          <a:xfrm>
            <a:off x="900710" y="4698510"/>
            <a:ext cx="10329499" cy="767610"/>
            <a:chOff x="900710" y="4864763"/>
            <a:chExt cx="10329499" cy="767610"/>
          </a:xfrm>
        </p:grpSpPr>
        <p:sp>
          <p:nvSpPr>
            <p:cNvPr id="34" name="Rounded Rectangle 33">
              <a:extLst>
                <a:ext uri="{FF2B5EF4-FFF2-40B4-BE49-F238E27FC236}">
                  <a16:creationId xmlns:a16="http://schemas.microsoft.com/office/drawing/2014/main" id="{BCE6B86C-7556-6B43-89FB-A5E6823AEE93}"/>
                </a:ext>
              </a:extLst>
            </p:cNvPr>
            <p:cNvSpPr/>
            <p:nvPr/>
          </p:nvSpPr>
          <p:spPr>
            <a:xfrm>
              <a:off x="1077576" y="4864763"/>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BDFA855-B2F5-254F-B8FB-7B7B12B77C13}"/>
                </a:ext>
              </a:extLst>
            </p:cNvPr>
            <p:cNvSpPr/>
            <p:nvPr/>
          </p:nvSpPr>
          <p:spPr>
            <a:xfrm>
              <a:off x="900710" y="4996016"/>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4</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2"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4" y="1374863"/>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0" y="211975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79" y="2114259"/>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1" y="212331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1" y="300716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0" y="300167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2" y="301073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9" name="Text Placeholder 42">
            <a:extLst>
              <a:ext uri="{FF2B5EF4-FFF2-40B4-BE49-F238E27FC236}">
                <a16:creationId xmlns:a16="http://schemas.microsoft.com/office/drawing/2014/main" id="{E72B40B6-5F5D-6743-ABF8-A2BA1491786C}"/>
              </a:ext>
            </a:extLst>
          </p:cNvPr>
          <p:cNvSpPr>
            <a:spLocks noGrp="1"/>
          </p:cNvSpPr>
          <p:nvPr>
            <p:ph type="body" sz="quarter" idx="17" hasCustomPrompt="1"/>
          </p:nvPr>
        </p:nvSpPr>
        <p:spPr>
          <a:xfrm>
            <a:off x="1720171" y="392071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#3</a:t>
            </a:r>
          </a:p>
        </p:txBody>
      </p:sp>
      <p:sp>
        <p:nvSpPr>
          <p:cNvPr id="50" name="Text Placeholder 42">
            <a:extLst>
              <a:ext uri="{FF2B5EF4-FFF2-40B4-BE49-F238E27FC236}">
                <a16:creationId xmlns:a16="http://schemas.microsoft.com/office/drawing/2014/main" id="{7A35A865-A2E4-4A4B-9C8B-9CF290FBA082}"/>
              </a:ext>
            </a:extLst>
          </p:cNvPr>
          <p:cNvSpPr>
            <a:spLocks noGrp="1"/>
          </p:cNvSpPr>
          <p:nvPr>
            <p:ph type="body" sz="quarter" idx="18" hasCustomPrompt="1"/>
          </p:nvPr>
        </p:nvSpPr>
        <p:spPr>
          <a:xfrm>
            <a:off x="6206700" y="3915227"/>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51" name="Text Placeholder 42">
            <a:extLst>
              <a:ext uri="{FF2B5EF4-FFF2-40B4-BE49-F238E27FC236}">
                <a16:creationId xmlns:a16="http://schemas.microsoft.com/office/drawing/2014/main" id="{355CC38D-F246-D44D-A5EF-A1B7073D2F5F}"/>
              </a:ext>
            </a:extLst>
          </p:cNvPr>
          <p:cNvSpPr>
            <a:spLocks noGrp="1"/>
          </p:cNvSpPr>
          <p:nvPr>
            <p:ph type="body" sz="quarter" idx="19" hasCustomPrompt="1"/>
          </p:nvPr>
        </p:nvSpPr>
        <p:spPr>
          <a:xfrm>
            <a:off x="9684442" y="3924286"/>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2" name="Text Placeholder 42">
            <a:extLst>
              <a:ext uri="{FF2B5EF4-FFF2-40B4-BE49-F238E27FC236}">
                <a16:creationId xmlns:a16="http://schemas.microsoft.com/office/drawing/2014/main" id="{B3951FDB-AEA2-174B-B35D-629E1C01624E}"/>
              </a:ext>
            </a:extLst>
          </p:cNvPr>
          <p:cNvSpPr>
            <a:spLocks noGrp="1"/>
          </p:cNvSpPr>
          <p:nvPr>
            <p:ph type="body" sz="quarter" idx="20" hasCustomPrompt="1"/>
          </p:nvPr>
        </p:nvSpPr>
        <p:spPr>
          <a:xfrm>
            <a:off x="1720171" y="482959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#4</a:t>
            </a:r>
          </a:p>
        </p:txBody>
      </p:sp>
      <p:sp>
        <p:nvSpPr>
          <p:cNvPr id="53" name="Text Placeholder 42">
            <a:extLst>
              <a:ext uri="{FF2B5EF4-FFF2-40B4-BE49-F238E27FC236}">
                <a16:creationId xmlns:a16="http://schemas.microsoft.com/office/drawing/2014/main" id="{5506813E-344D-2945-BA3C-24A7812675B6}"/>
              </a:ext>
            </a:extLst>
          </p:cNvPr>
          <p:cNvSpPr>
            <a:spLocks noGrp="1"/>
          </p:cNvSpPr>
          <p:nvPr>
            <p:ph type="body" sz="quarter" idx="21" hasCustomPrompt="1"/>
          </p:nvPr>
        </p:nvSpPr>
        <p:spPr>
          <a:xfrm>
            <a:off x="6206700" y="482410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54" name="Text Placeholder 42">
            <a:extLst>
              <a:ext uri="{FF2B5EF4-FFF2-40B4-BE49-F238E27FC236}">
                <a16:creationId xmlns:a16="http://schemas.microsoft.com/office/drawing/2014/main" id="{34EBE2A9-FC11-8948-9904-FC31E37A9B99}"/>
              </a:ext>
            </a:extLst>
          </p:cNvPr>
          <p:cNvSpPr>
            <a:spLocks noGrp="1"/>
          </p:cNvSpPr>
          <p:nvPr>
            <p:ph type="body" sz="quarter" idx="22" hasCustomPrompt="1"/>
          </p:nvPr>
        </p:nvSpPr>
        <p:spPr>
          <a:xfrm>
            <a:off x="9684442" y="483316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38567B"/>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2"/>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grpSp>
        <p:nvGrpSpPr>
          <p:cNvPr id="59" name="Group 58">
            <a:extLst>
              <a:ext uri="{FF2B5EF4-FFF2-40B4-BE49-F238E27FC236}">
                <a16:creationId xmlns:a16="http://schemas.microsoft.com/office/drawing/2014/main" id="{828EACDF-1AC8-B847-8480-E1286787F66D}"/>
              </a:ext>
            </a:extLst>
          </p:cNvPr>
          <p:cNvGrpSpPr/>
          <p:nvPr/>
        </p:nvGrpSpPr>
        <p:grpSpPr>
          <a:xfrm>
            <a:off x="900709" y="5591711"/>
            <a:ext cx="10329499" cy="767610"/>
            <a:chOff x="900710" y="4864763"/>
            <a:chExt cx="10329499" cy="767610"/>
          </a:xfrm>
        </p:grpSpPr>
        <p:sp>
          <p:nvSpPr>
            <p:cNvPr id="60" name="Rounded Rectangle 59">
              <a:extLst>
                <a:ext uri="{FF2B5EF4-FFF2-40B4-BE49-F238E27FC236}">
                  <a16:creationId xmlns:a16="http://schemas.microsoft.com/office/drawing/2014/main" id="{883EB598-28A8-214F-AED5-5B52730C5F4D}"/>
                </a:ext>
              </a:extLst>
            </p:cNvPr>
            <p:cNvSpPr/>
            <p:nvPr/>
          </p:nvSpPr>
          <p:spPr>
            <a:xfrm>
              <a:off x="1077576" y="4864763"/>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34E60327-B67A-C24F-8BCA-D2F508B2175E}"/>
                </a:ext>
              </a:extLst>
            </p:cNvPr>
            <p:cNvSpPr/>
            <p:nvPr/>
          </p:nvSpPr>
          <p:spPr>
            <a:xfrm>
              <a:off x="900710" y="4996016"/>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5</a:t>
              </a:r>
            </a:p>
          </p:txBody>
        </p:sp>
      </p:grpSp>
      <p:sp>
        <p:nvSpPr>
          <p:cNvPr id="62" name="Text Placeholder 42">
            <a:extLst>
              <a:ext uri="{FF2B5EF4-FFF2-40B4-BE49-F238E27FC236}">
                <a16:creationId xmlns:a16="http://schemas.microsoft.com/office/drawing/2014/main" id="{DF9EE8C0-2398-7045-BC6E-110D8BBDF6AD}"/>
              </a:ext>
            </a:extLst>
          </p:cNvPr>
          <p:cNvSpPr>
            <a:spLocks noGrp="1"/>
          </p:cNvSpPr>
          <p:nvPr>
            <p:ph type="body" sz="quarter" idx="25" hasCustomPrompt="1"/>
          </p:nvPr>
        </p:nvSpPr>
        <p:spPr>
          <a:xfrm>
            <a:off x="1720170" y="5722793"/>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#5</a:t>
            </a:r>
          </a:p>
        </p:txBody>
      </p:sp>
      <p:sp>
        <p:nvSpPr>
          <p:cNvPr id="63" name="Text Placeholder 42">
            <a:extLst>
              <a:ext uri="{FF2B5EF4-FFF2-40B4-BE49-F238E27FC236}">
                <a16:creationId xmlns:a16="http://schemas.microsoft.com/office/drawing/2014/main" id="{770E290C-BDCA-114E-9360-A25D273AAC50}"/>
              </a:ext>
            </a:extLst>
          </p:cNvPr>
          <p:cNvSpPr>
            <a:spLocks noGrp="1"/>
          </p:cNvSpPr>
          <p:nvPr>
            <p:ph type="body" sz="quarter" idx="26" hasCustomPrompt="1"/>
          </p:nvPr>
        </p:nvSpPr>
        <p:spPr>
          <a:xfrm>
            <a:off x="6206699" y="571730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64" name="Text Placeholder 42">
            <a:extLst>
              <a:ext uri="{FF2B5EF4-FFF2-40B4-BE49-F238E27FC236}">
                <a16:creationId xmlns:a16="http://schemas.microsoft.com/office/drawing/2014/main" id="{F57F7D65-10D2-A049-A5AE-5775D270B376}"/>
              </a:ext>
            </a:extLst>
          </p:cNvPr>
          <p:cNvSpPr>
            <a:spLocks noGrp="1"/>
          </p:cNvSpPr>
          <p:nvPr>
            <p:ph type="body" sz="quarter" idx="27" hasCustomPrompt="1"/>
          </p:nvPr>
        </p:nvSpPr>
        <p:spPr>
          <a:xfrm>
            <a:off x="9684441" y="572636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5" name="Text Placeholder 14">
            <a:extLst>
              <a:ext uri="{FF2B5EF4-FFF2-40B4-BE49-F238E27FC236}">
                <a16:creationId xmlns:a16="http://schemas.microsoft.com/office/drawing/2014/main" id="{E56447C8-0353-E346-A968-B92E588BCD16}"/>
              </a:ext>
            </a:extLst>
          </p:cNvPr>
          <p:cNvSpPr txBox="1">
            <a:spLocks/>
          </p:cNvSpPr>
          <p:nvPr/>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3856921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KS_homework_item_4">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p:nvGrpSpPr>
        <p:grpSpPr>
          <a:xfrm>
            <a:off x="1077576" y="1243072"/>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solidFill>
                    <a:srgbClr val="004876"/>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p:nvGrpSpPr>
        <p:grpSpPr>
          <a:xfrm>
            <a:off x="5507054" y="1243072"/>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p:nvGrpSpPr>
        <p:grpSpPr>
          <a:xfrm>
            <a:off x="8907424"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p:nvGrpSpPr>
        <p:grpSpPr>
          <a:xfrm>
            <a:off x="900710" y="2155327"/>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p:nvGrpSpPr>
        <p:grpSpPr>
          <a:xfrm>
            <a:off x="900709" y="3058471"/>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grpSp>
      <p:grpSp>
        <p:nvGrpSpPr>
          <p:cNvPr id="27" name="Group 26">
            <a:extLst>
              <a:ext uri="{FF2B5EF4-FFF2-40B4-BE49-F238E27FC236}">
                <a16:creationId xmlns:a16="http://schemas.microsoft.com/office/drawing/2014/main" id="{BA47BB2F-D6C5-CE47-A23A-D3979B7A25B6}"/>
              </a:ext>
            </a:extLst>
          </p:cNvPr>
          <p:cNvGrpSpPr/>
          <p:nvPr/>
        </p:nvGrpSpPr>
        <p:grpSpPr>
          <a:xfrm>
            <a:off x="900710" y="3961615"/>
            <a:ext cx="10329499" cy="767610"/>
            <a:chOff x="900710" y="4047477"/>
            <a:chExt cx="10329499" cy="767610"/>
          </a:xfrm>
        </p:grpSpPr>
        <p:sp>
          <p:nvSpPr>
            <p:cNvPr id="28" name="Rounded Rectangle 27">
              <a:extLst>
                <a:ext uri="{FF2B5EF4-FFF2-40B4-BE49-F238E27FC236}">
                  <a16:creationId xmlns:a16="http://schemas.microsoft.com/office/drawing/2014/main" id="{15BE4D49-CEA0-5545-9C28-463479AD4945}"/>
                </a:ext>
              </a:extLst>
            </p:cNvPr>
            <p:cNvSpPr/>
            <p:nvPr/>
          </p:nvSpPr>
          <p:spPr>
            <a:xfrm>
              <a:off x="1077576" y="404747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CA38222-B984-564F-9CE0-3C524B8E6354}"/>
                </a:ext>
              </a:extLst>
            </p:cNvPr>
            <p:cNvSpPr/>
            <p:nvPr/>
          </p:nvSpPr>
          <p:spPr>
            <a:xfrm>
              <a:off x="900710" y="417873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3</a:t>
              </a:r>
            </a:p>
          </p:txBody>
        </p:sp>
      </p:grpSp>
      <p:grpSp>
        <p:nvGrpSpPr>
          <p:cNvPr id="33" name="Group 32">
            <a:extLst>
              <a:ext uri="{FF2B5EF4-FFF2-40B4-BE49-F238E27FC236}">
                <a16:creationId xmlns:a16="http://schemas.microsoft.com/office/drawing/2014/main" id="{1FFBF9C0-580F-9D4C-9F0F-38BFA3595E83}"/>
              </a:ext>
            </a:extLst>
          </p:cNvPr>
          <p:cNvGrpSpPr/>
          <p:nvPr/>
        </p:nvGrpSpPr>
        <p:grpSpPr>
          <a:xfrm>
            <a:off x="900710" y="4864760"/>
            <a:ext cx="10329499" cy="767610"/>
            <a:chOff x="900710" y="4864763"/>
            <a:chExt cx="10329499" cy="767610"/>
          </a:xfrm>
        </p:grpSpPr>
        <p:sp>
          <p:nvSpPr>
            <p:cNvPr id="34" name="Rounded Rectangle 33">
              <a:extLst>
                <a:ext uri="{FF2B5EF4-FFF2-40B4-BE49-F238E27FC236}">
                  <a16:creationId xmlns:a16="http://schemas.microsoft.com/office/drawing/2014/main" id="{BCE6B86C-7556-6B43-89FB-A5E6823AEE93}"/>
                </a:ext>
              </a:extLst>
            </p:cNvPr>
            <p:cNvSpPr/>
            <p:nvPr/>
          </p:nvSpPr>
          <p:spPr>
            <a:xfrm>
              <a:off x="1077576" y="4864763"/>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BDFA855-B2F5-254F-B8FB-7B7B12B77C13}"/>
                </a:ext>
              </a:extLst>
            </p:cNvPr>
            <p:cNvSpPr/>
            <p:nvPr/>
          </p:nvSpPr>
          <p:spPr>
            <a:xfrm>
              <a:off x="900710" y="4996016"/>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4</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2"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4" y="1374863"/>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0" y="228600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79" y="2280509"/>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1" y="228956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1" y="317341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0" y="316792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2" y="317698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9" name="Text Placeholder 42">
            <a:extLst>
              <a:ext uri="{FF2B5EF4-FFF2-40B4-BE49-F238E27FC236}">
                <a16:creationId xmlns:a16="http://schemas.microsoft.com/office/drawing/2014/main" id="{E72B40B6-5F5D-6743-ABF8-A2BA1491786C}"/>
              </a:ext>
            </a:extLst>
          </p:cNvPr>
          <p:cNvSpPr>
            <a:spLocks noGrp="1"/>
          </p:cNvSpPr>
          <p:nvPr>
            <p:ph type="body" sz="quarter" idx="17" hasCustomPrompt="1"/>
          </p:nvPr>
        </p:nvSpPr>
        <p:spPr>
          <a:xfrm>
            <a:off x="1720171" y="408696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#3</a:t>
            </a:r>
          </a:p>
        </p:txBody>
      </p:sp>
      <p:sp>
        <p:nvSpPr>
          <p:cNvPr id="50" name="Text Placeholder 42">
            <a:extLst>
              <a:ext uri="{FF2B5EF4-FFF2-40B4-BE49-F238E27FC236}">
                <a16:creationId xmlns:a16="http://schemas.microsoft.com/office/drawing/2014/main" id="{7A35A865-A2E4-4A4B-9C8B-9CF290FBA082}"/>
              </a:ext>
            </a:extLst>
          </p:cNvPr>
          <p:cNvSpPr>
            <a:spLocks noGrp="1"/>
          </p:cNvSpPr>
          <p:nvPr>
            <p:ph type="body" sz="quarter" idx="18" hasCustomPrompt="1"/>
          </p:nvPr>
        </p:nvSpPr>
        <p:spPr>
          <a:xfrm>
            <a:off x="6206700" y="4081477"/>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51" name="Text Placeholder 42">
            <a:extLst>
              <a:ext uri="{FF2B5EF4-FFF2-40B4-BE49-F238E27FC236}">
                <a16:creationId xmlns:a16="http://schemas.microsoft.com/office/drawing/2014/main" id="{355CC38D-F246-D44D-A5EF-A1B7073D2F5F}"/>
              </a:ext>
            </a:extLst>
          </p:cNvPr>
          <p:cNvSpPr>
            <a:spLocks noGrp="1"/>
          </p:cNvSpPr>
          <p:nvPr>
            <p:ph type="body" sz="quarter" idx="19" hasCustomPrompt="1"/>
          </p:nvPr>
        </p:nvSpPr>
        <p:spPr>
          <a:xfrm>
            <a:off x="9684442" y="4090536"/>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2" name="Text Placeholder 42">
            <a:extLst>
              <a:ext uri="{FF2B5EF4-FFF2-40B4-BE49-F238E27FC236}">
                <a16:creationId xmlns:a16="http://schemas.microsoft.com/office/drawing/2014/main" id="{B3951FDB-AEA2-174B-B35D-629E1C01624E}"/>
              </a:ext>
            </a:extLst>
          </p:cNvPr>
          <p:cNvSpPr>
            <a:spLocks noGrp="1"/>
          </p:cNvSpPr>
          <p:nvPr>
            <p:ph type="body" sz="quarter" idx="20" hasCustomPrompt="1"/>
          </p:nvPr>
        </p:nvSpPr>
        <p:spPr>
          <a:xfrm>
            <a:off x="1720171" y="499584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#4</a:t>
            </a:r>
          </a:p>
        </p:txBody>
      </p:sp>
      <p:sp>
        <p:nvSpPr>
          <p:cNvPr id="53" name="Text Placeholder 42">
            <a:extLst>
              <a:ext uri="{FF2B5EF4-FFF2-40B4-BE49-F238E27FC236}">
                <a16:creationId xmlns:a16="http://schemas.microsoft.com/office/drawing/2014/main" id="{5506813E-344D-2945-BA3C-24A7812675B6}"/>
              </a:ext>
            </a:extLst>
          </p:cNvPr>
          <p:cNvSpPr>
            <a:spLocks noGrp="1"/>
          </p:cNvSpPr>
          <p:nvPr>
            <p:ph type="body" sz="quarter" idx="21" hasCustomPrompt="1"/>
          </p:nvPr>
        </p:nvSpPr>
        <p:spPr>
          <a:xfrm>
            <a:off x="6206700" y="499035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54" name="Text Placeholder 42">
            <a:extLst>
              <a:ext uri="{FF2B5EF4-FFF2-40B4-BE49-F238E27FC236}">
                <a16:creationId xmlns:a16="http://schemas.microsoft.com/office/drawing/2014/main" id="{34EBE2A9-FC11-8948-9904-FC31E37A9B99}"/>
              </a:ext>
            </a:extLst>
          </p:cNvPr>
          <p:cNvSpPr>
            <a:spLocks noGrp="1"/>
          </p:cNvSpPr>
          <p:nvPr>
            <p:ph type="body" sz="quarter" idx="22" hasCustomPrompt="1"/>
          </p:nvPr>
        </p:nvSpPr>
        <p:spPr>
          <a:xfrm>
            <a:off x="9684442" y="499941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004876"/>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2"/>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5" name="Text Placeholder 19">
            <a:extLst>
              <a:ext uri="{FF2B5EF4-FFF2-40B4-BE49-F238E27FC236}">
                <a16:creationId xmlns:a16="http://schemas.microsoft.com/office/drawing/2014/main" id="{1CC77A32-9E54-6043-BCC5-968FA49D4A85}"/>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56" name="Text Placeholder 14">
            <a:extLst>
              <a:ext uri="{FF2B5EF4-FFF2-40B4-BE49-F238E27FC236}">
                <a16:creationId xmlns:a16="http://schemas.microsoft.com/office/drawing/2014/main" id="{C8B17924-2751-F645-BE0D-EFC2230447E1}"/>
              </a:ext>
            </a:extLst>
          </p:cNvPr>
          <p:cNvSpPr txBox="1">
            <a:spLocks/>
          </p:cNvSpPr>
          <p:nvPr/>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18221660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KS_homework_ item_3">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p:nvGrpSpPr>
        <p:grpSpPr>
          <a:xfrm>
            <a:off x="1077576" y="1243072"/>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solidFill>
                    <a:srgbClr val="004876"/>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p:nvGrpSpPr>
        <p:grpSpPr>
          <a:xfrm>
            <a:off x="5507054" y="1243072"/>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p:nvGrpSpPr>
        <p:grpSpPr>
          <a:xfrm>
            <a:off x="8907424"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p:nvGrpSpPr>
        <p:grpSpPr>
          <a:xfrm>
            <a:off x="900710" y="2155327"/>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p:nvGrpSpPr>
        <p:grpSpPr>
          <a:xfrm>
            <a:off x="900709" y="3058471"/>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grpSp>
      <p:grpSp>
        <p:nvGrpSpPr>
          <p:cNvPr id="27" name="Group 26">
            <a:extLst>
              <a:ext uri="{FF2B5EF4-FFF2-40B4-BE49-F238E27FC236}">
                <a16:creationId xmlns:a16="http://schemas.microsoft.com/office/drawing/2014/main" id="{BA47BB2F-D6C5-CE47-A23A-D3979B7A25B6}"/>
              </a:ext>
            </a:extLst>
          </p:cNvPr>
          <p:cNvGrpSpPr/>
          <p:nvPr/>
        </p:nvGrpSpPr>
        <p:grpSpPr>
          <a:xfrm>
            <a:off x="900710" y="3961615"/>
            <a:ext cx="10329499" cy="767610"/>
            <a:chOff x="900710" y="4047477"/>
            <a:chExt cx="10329499" cy="767610"/>
          </a:xfrm>
        </p:grpSpPr>
        <p:sp>
          <p:nvSpPr>
            <p:cNvPr id="28" name="Rounded Rectangle 27">
              <a:extLst>
                <a:ext uri="{FF2B5EF4-FFF2-40B4-BE49-F238E27FC236}">
                  <a16:creationId xmlns:a16="http://schemas.microsoft.com/office/drawing/2014/main" id="{15BE4D49-CEA0-5545-9C28-463479AD4945}"/>
                </a:ext>
              </a:extLst>
            </p:cNvPr>
            <p:cNvSpPr/>
            <p:nvPr/>
          </p:nvSpPr>
          <p:spPr>
            <a:xfrm>
              <a:off x="1077576" y="404747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CA38222-B984-564F-9CE0-3C524B8E6354}"/>
                </a:ext>
              </a:extLst>
            </p:cNvPr>
            <p:cNvSpPr/>
            <p:nvPr/>
          </p:nvSpPr>
          <p:spPr>
            <a:xfrm>
              <a:off x="900710" y="417873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3</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2"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4" y="1374863"/>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0" y="228600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79" y="2280509"/>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1" y="228956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1" y="317341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0" y="316792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2" y="317698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9" name="Text Placeholder 42">
            <a:extLst>
              <a:ext uri="{FF2B5EF4-FFF2-40B4-BE49-F238E27FC236}">
                <a16:creationId xmlns:a16="http://schemas.microsoft.com/office/drawing/2014/main" id="{E72B40B6-5F5D-6743-ABF8-A2BA1491786C}"/>
              </a:ext>
            </a:extLst>
          </p:cNvPr>
          <p:cNvSpPr>
            <a:spLocks noGrp="1"/>
          </p:cNvSpPr>
          <p:nvPr>
            <p:ph type="body" sz="quarter" idx="17" hasCustomPrompt="1"/>
          </p:nvPr>
        </p:nvSpPr>
        <p:spPr>
          <a:xfrm>
            <a:off x="1720171" y="408696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#3</a:t>
            </a:r>
          </a:p>
        </p:txBody>
      </p:sp>
      <p:sp>
        <p:nvSpPr>
          <p:cNvPr id="50" name="Text Placeholder 42">
            <a:extLst>
              <a:ext uri="{FF2B5EF4-FFF2-40B4-BE49-F238E27FC236}">
                <a16:creationId xmlns:a16="http://schemas.microsoft.com/office/drawing/2014/main" id="{7A35A865-A2E4-4A4B-9C8B-9CF290FBA082}"/>
              </a:ext>
            </a:extLst>
          </p:cNvPr>
          <p:cNvSpPr>
            <a:spLocks noGrp="1"/>
          </p:cNvSpPr>
          <p:nvPr>
            <p:ph type="body" sz="quarter" idx="18" hasCustomPrompt="1"/>
          </p:nvPr>
        </p:nvSpPr>
        <p:spPr>
          <a:xfrm>
            <a:off x="6206700" y="4081477"/>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51" name="Text Placeholder 42">
            <a:extLst>
              <a:ext uri="{FF2B5EF4-FFF2-40B4-BE49-F238E27FC236}">
                <a16:creationId xmlns:a16="http://schemas.microsoft.com/office/drawing/2014/main" id="{355CC38D-F246-D44D-A5EF-A1B7073D2F5F}"/>
              </a:ext>
            </a:extLst>
          </p:cNvPr>
          <p:cNvSpPr>
            <a:spLocks noGrp="1"/>
          </p:cNvSpPr>
          <p:nvPr>
            <p:ph type="body" sz="quarter" idx="19" hasCustomPrompt="1"/>
          </p:nvPr>
        </p:nvSpPr>
        <p:spPr>
          <a:xfrm>
            <a:off x="9684442" y="4090536"/>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004876"/>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2"/>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37" name="Text Placeholder 19">
            <a:extLst>
              <a:ext uri="{FF2B5EF4-FFF2-40B4-BE49-F238E27FC236}">
                <a16:creationId xmlns:a16="http://schemas.microsoft.com/office/drawing/2014/main" id="{88CFDF0E-D8FF-AD4D-B5AE-5A05E3FFF5CC}"/>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8" name="Text Placeholder 14">
            <a:extLst>
              <a:ext uri="{FF2B5EF4-FFF2-40B4-BE49-F238E27FC236}">
                <a16:creationId xmlns:a16="http://schemas.microsoft.com/office/drawing/2014/main" id="{7EA38D3A-A39A-E14B-AED7-BC5B0BD9B76D}"/>
              </a:ext>
            </a:extLst>
          </p:cNvPr>
          <p:cNvSpPr txBox="1">
            <a:spLocks/>
          </p:cNvSpPr>
          <p:nvPr/>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16955828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KS_homework_ item_2">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p:nvGrpSpPr>
        <p:grpSpPr>
          <a:xfrm>
            <a:off x="1077576" y="1243072"/>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solidFill>
                    <a:srgbClr val="004876"/>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p:nvGrpSpPr>
        <p:grpSpPr>
          <a:xfrm>
            <a:off x="5507054" y="1243072"/>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p:nvGrpSpPr>
        <p:grpSpPr>
          <a:xfrm>
            <a:off x="8907424"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p:nvGrpSpPr>
        <p:grpSpPr>
          <a:xfrm>
            <a:off x="900710" y="2321579"/>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p:nvGrpSpPr>
        <p:grpSpPr>
          <a:xfrm>
            <a:off x="900709" y="3509728"/>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2"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4" y="1374863"/>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0" y="245225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79" y="244676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1" y="245582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1" y="3624669"/>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0" y="361917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2" y="3628237"/>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004876"/>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2"/>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31" name="Text Placeholder 19">
            <a:extLst>
              <a:ext uri="{FF2B5EF4-FFF2-40B4-BE49-F238E27FC236}">
                <a16:creationId xmlns:a16="http://schemas.microsoft.com/office/drawing/2014/main" id="{5962BAF5-5D7F-3A4E-97C6-00D75D311525}"/>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2" name="Text Placeholder 14">
            <a:extLst>
              <a:ext uri="{FF2B5EF4-FFF2-40B4-BE49-F238E27FC236}">
                <a16:creationId xmlns:a16="http://schemas.microsoft.com/office/drawing/2014/main" id="{9EC8330C-42C6-1E45-8DDE-075E5DDD5AC0}"/>
              </a:ext>
            </a:extLst>
          </p:cNvPr>
          <p:cNvSpPr txBox="1">
            <a:spLocks/>
          </p:cNvSpPr>
          <p:nvPr/>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28011140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KS_homework_ item_1">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p:nvGrpSpPr>
        <p:grpSpPr>
          <a:xfrm>
            <a:off x="1077576" y="1243072"/>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solidFill>
                    <a:srgbClr val="004876"/>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p:nvGrpSpPr>
        <p:grpSpPr>
          <a:xfrm>
            <a:off x="5507054" y="1243072"/>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p:nvGrpSpPr>
        <p:grpSpPr>
          <a:xfrm>
            <a:off x="8907424"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p:nvGrpSpPr>
        <p:grpSpPr>
          <a:xfrm>
            <a:off x="900710" y="2404704"/>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2"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4" y="1374863"/>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0" y="2535377"/>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79" y="2529886"/>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1" y="2538945"/>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004876"/>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2"/>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25" name="Text Placeholder 19">
            <a:extLst>
              <a:ext uri="{FF2B5EF4-FFF2-40B4-BE49-F238E27FC236}">
                <a16:creationId xmlns:a16="http://schemas.microsoft.com/office/drawing/2014/main" id="{7519B125-7A8E-6543-B627-77530AE9B0B6}"/>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6" name="Text Placeholder 14">
            <a:extLst>
              <a:ext uri="{FF2B5EF4-FFF2-40B4-BE49-F238E27FC236}">
                <a16:creationId xmlns:a16="http://schemas.microsoft.com/office/drawing/2014/main" id="{0A0A6FA1-7F97-B445-9F08-17BB638F15AD}"/>
              </a:ext>
            </a:extLst>
          </p:cNvPr>
          <p:cNvSpPr txBox="1">
            <a:spLocks/>
          </p:cNvSpPr>
          <p:nvPr/>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
        <p:nvSpPr>
          <p:cNvPr id="2" name="TextBox 1">
            <a:extLst>
              <a:ext uri="{FF2B5EF4-FFF2-40B4-BE49-F238E27FC236}">
                <a16:creationId xmlns:a16="http://schemas.microsoft.com/office/drawing/2014/main" id="{916015BA-4447-E09E-E817-B8AAD434FEB0}"/>
              </a:ext>
            </a:extLst>
          </p:cNvPr>
          <p:cNvSpPr txBox="1"/>
          <p:nvPr/>
        </p:nvSpPr>
        <p:spPr>
          <a:xfrm>
            <a:off x="12047838" y="6697362"/>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5912658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KS Opportun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4DCD31-D9F7-44CA-A8C4-747AC62E8C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5693620" cy="6858000"/>
          </a:xfrm>
          <a:prstGeom prst="rect">
            <a:avLst/>
          </a:prstGeom>
        </p:spPr>
      </p:pic>
      <p:sp>
        <p:nvSpPr>
          <p:cNvPr id="9" name="TextBox 8">
            <a:extLst>
              <a:ext uri="{FF2B5EF4-FFF2-40B4-BE49-F238E27FC236}">
                <a16:creationId xmlns:a16="http://schemas.microsoft.com/office/drawing/2014/main" id="{B549A4DE-8E1D-4107-A8EF-424160A2A7C6}"/>
              </a:ext>
            </a:extLst>
          </p:cNvPr>
          <p:cNvSpPr txBox="1"/>
          <p:nvPr/>
        </p:nvSpPr>
        <p:spPr>
          <a:xfrm>
            <a:off x="5652046" y="659949"/>
            <a:ext cx="2434449" cy="646331"/>
          </a:xfrm>
          <a:prstGeom prst="rect">
            <a:avLst/>
          </a:prstGeom>
          <a:noFill/>
        </p:spPr>
        <p:txBody>
          <a:bodyPr wrap="none" rtlCol="0">
            <a:spAutoFit/>
          </a:bodyPr>
          <a:lstStyle/>
          <a:p>
            <a:r>
              <a:rPr lang="en-US" sz="3600">
                <a:solidFill>
                  <a:srgbClr val="004876"/>
                </a:solidFill>
                <a:latin typeface="Helvetica Neue Thin" panose="020B0403020202020204" pitchFamily="34" charset="0"/>
                <a:ea typeface="Helvetica Neue Thin" panose="020B0403020202020204" pitchFamily="34" charset="0"/>
                <a:cs typeface="Roboto Thin" panose="02000000000000000000" pitchFamily="2" charset="0"/>
              </a:rPr>
              <a:t>Opportunity</a:t>
            </a:r>
          </a:p>
        </p:txBody>
      </p:sp>
      <p:sp>
        <p:nvSpPr>
          <p:cNvPr id="10" name="Text Placeholder 13">
            <a:extLst>
              <a:ext uri="{FF2B5EF4-FFF2-40B4-BE49-F238E27FC236}">
                <a16:creationId xmlns:a16="http://schemas.microsoft.com/office/drawing/2014/main" id="{AA5C0074-F674-429E-A036-37A7B74384E1}"/>
              </a:ext>
            </a:extLst>
          </p:cNvPr>
          <p:cNvSpPr>
            <a:spLocks noGrp="1"/>
          </p:cNvSpPr>
          <p:nvPr>
            <p:ph type="body" sz="quarter" idx="12" hasCustomPrompt="1"/>
          </p:nvPr>
        </p:nvSpPr>
        <p:spPr>
          <a:xfrm>
            <a:off x="5737860" y="1648778"/>
            <a:ext cx="6217920" cy="4505326"/>
          </a:xfrm>
        </p:spPr>
        <p:txBody>
          <a:bodyPr anchor="t">
            <a:normAutofit/>
          </a:bodyPr>
          <a:lstStyle>
            <a:lvl1pPr marL="0" indent="0">
              <a:buFont typeface="Arial" panose="020B0604020202020204" pitchFamily="34" charset="0"/>
              <a:buNone/>
              <a:defRPr sz="2000">
                <a:latin typeface="+mn-lt"/>
              </a:defRPr>
            </a:lvl1pPr>
          </a:lstStyle>
          <a:p>
            <a:pPr lvl="0"/>
            <a:r>
              <a:rPr lang="en-US"/>
              <a:t>Type content here…</a:t>
            </a:r>
          </a:p>
        </p:txBody>
      </p:sp>
    </p:spTree>
    <p:extLst>
      <p:ext uri="{BB962C8B-B14F-4D97-AF65-F5344CB8AC3E}">
        <p14:creationId xmlns:p14="http://schemas.microsoft.com/office/powerpoint/2010/main" val="37341507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KS Vis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4DCD31-D9F7-44CA-A8C4-747AC62E8C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5693620" cy="6858000"/>
          </a:xfrm>
          <a:prstGeom prst="rect">
            <a:avLst/>
          </a:prstGeom>
        </p:spPr>
      </p:pic>
      <p:grpSp>
        <p:nvGrpSpPr>
          <p:cNvPr id="14" name="Group 13">
            <a:extLst>
              <a:ext uri="{FF2B5EF4-FFF2-40B4-BE49-F238E27FC236}">
                <a16:creationId xmlns:a16="http://schemas.microsoft.com/office/drawing/2014/main" id="{822EF01E-BB1D-0642-85FE-3616C59D6D7C}"/>
              </a:ext>
            </a:extLst>
          </p:cNvPr>
          <p:cNvGrpSpPr/>
          <p:nvPr/>
        </p:nvGrpSpPr>
        <p:grpSpPr>
          <a:xfrm>
            <a:off x="5781664" y="2831812"/>
            <a:ext cx="5315153" cy="1625263"/>
            <a:chOff x="780846" y="2016780"/>
            <a:chExt cx="5315153" cy="1625263"/>
          </a:xfrm>
        </p:grpSpPr>
        <p:sp>
          <p:nvSpPr>
            <p:cNvPr id="15" name="TextBox 14">
              <a:extLst>
                <a:ext uri="{FF2B5EF4-FFF2-40B4-BE49-F238E27FC236}">
                  <a16:creationId xmlns:a16="http://schemas.microsoft.com/office/drawing/2014/main" id="{657B5BB4-EDC3-DF45-B778-97647377EA96}"/>
                </a:ext>
              </a:extLst>
            </p:cNvPr>
            <p:cNvSpPr txBox="1"/>
            <p:nvPr/>
          </p:nvSpPr>
          <p:spPr>
            <a:xfrm>
              <a:off x="780846" y="2016780"/>
              <a:ext cx="3245504" cy="646331"/>
            </a:xfrm>
            <a:prstGeom prst="rect">
              <a:avLst/>
            </a:prstGeom>
            <a:noFill/>
          </p:spPr>
          <p:txBody>
            <a:bodyPr wrap="none" rtlCol="0">
              <a:spAutoFit/>
            </a:bodyPr>
            <a:lstStyle/>
            <a:p>
              <a:r>
                <a:rPr lang="en-US" sz="3600">
                  <a:solidFill>
                    <a:srgbClr val="004876"/>
                  </a:solidFill>
                  <a:latin typeface="Helvetica Neue Thin" panose="020B0403020202020204" pitchFamily="34" charset="0"/>
                  <a:ea typeface="Helvetica Neue Thin" panose="020B0403020202020204" pitchFamily="34" charset="0"/>
                  <a:cs typeface="Roboto Thin" panose="02000000000000000000" pitchFamily="2" charset="0"/>
                </a:rPr>
                <a:t>It all started with</a:t>
              </a:r>
            </a:p>
          </p:txBody>
        </p:sp>
        <p:sp>
          <p:nvSpPr>
            <p:cNvPr id="16" name="Rectangle 15">
              <a:extLst>
                <a:ext uri="{FF2B5EF4-FFF2-40B4-BE49-F238E27FC236}">
                  <a16:creationId xmlns:a16="http://schemas.microsoft.com/office/drawing/2014/main" id="{6C64228A-0BFB-F04C-8194-FC9D47667436}"/>
                </a:ext>
              </a:extLst>
            </p:cNvPr>
            <p:cNvSpPr/>
            <p:nvPr/>
          </p:nvSpPr>
          <p:spPr>
            <a:xfrm>
              <a:off x="3143716" y="2441714"/>
              <a:ext cx="2952283" cy="1200329"/>
            </a:xfrm>
            <a:prstGeom prst="rect">
              <a:avLst/>
            </a:prstGeom>
          </p:spPr>
          <p:txBody>
            <a:bodyPr wrap="none">
              <a:spAutoFit/>
            </a:bodyPr>
            <a:lstStyle/>
            <a:p>
              <a:pPr algn="r"/>
              <a:r>
                <a:rPr lang="en-US" sz="4400">
                  <a:solidFill>
                    <a:srgbClr val="004876"/>
                  </a:solidFill>
                  <a:latin typeface="Helvetica Neue" panose="02000503000000020004" pitchFamily="2" charset="0"/>
                  <a:ea typeface="Helvetica Neue" panose="02000503000000020004" pitchFamily="2" charset="0"/>
                  <a:cs typeface="Helvetica Neue" panose="02000503000000020004" pitchFamily="2" charset="0"/>
                </a:rPr>
                <a:t>…a Vision </a:t>
              </a:r>
            </a:p>
            <a:p>
              <a:pPr algn="r"/>
              <a:r>
                <a:rPr lang="en-US" sz="2800">
                  <a:solidFill>
                    <a:srgbClr val="004876"/>
                  </a:solidFill>
                  <a:latin typeface="Helvetica Neue Thin" panose="020B0403020202020204" pitchFamily="34" charset="0"/>
                  <a:ea typeface="Helvetica Neue Thin" panose="020B0403020202020204" pitchFamily="34" charset="0"/>
                  <a:cs typeface="Roboto Thin" panose="02000000000000000000" pitchFamily="2" charset="0"/>
                </a:rPr>
                <a:t>(and a roadmap!)</a:t>
              </a:r>
            </a:p>
          </p:txBody>
        </p:sp>
      </p:grpSp>
    </p:spTree>
    <p:extLst>
      <p:ext uri="{BB962C8B-B14F-4D97-AF65-F5344CB8AC3E}">
        <p14:creationId xmlns:p14="http://schemas.microsoft.com/office/powerpoint/2010/main" val="23272493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KS togeth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4DCD31-D9F7-44CA-A8C4-747AC62E8C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5886397" cy="6858000"/>
          </a:xfrm>
          <a:prstGeom prst="rect">
            <a:avLst/>
          </a:prstGeom>
        </p:spPr>
      </p:pic>
      <p:grpSp>
        <p:nvGrpSpPr>
          <p:cNvPr id="14" name="Group 13">
            <a:extLst>
              <a:ext uri="{FF2B5EF4-FFF2-40B4-BE49-F238E27FC236}">
                <a16:creationId xmlns:a16="http://schemas.microsoft.com/office/drawing/2014/main" id="{822EF01E-BB1D-0642-85FE-3616C59D6D7C}"/>
              </a:ext>
            </a:extLst>
          </p:cNvPr>
          <p:cNvGrpSpPr/>
          <p:nvPr/>
        </p:nvGrpSpPr>
        <p:grpSpPr>
          <a:xfrm>
            <a:off x="5247278" y="2831812"/>
            <a:ext cx="6243953" cy="1515007"/>
            <a:chOff x="780846" y="2016780"/>
            <a:chExt cx="6243953" cy="1515007"/>
          </a:xfrm>
        </p:grpSpPr>
        <p:sp>
          <p:nvSpPr>
            <p:cNvPr id="15" name="TextBox 14">
              <a:extLst>
                <a:ext uri="{FF2B5EF4-FFF2-40B4-BE49-F238E27FC236}">
                  <a16:creationId xmlns:a16="http://schemas.microsoft.com/office/drawing/2014/main" id="{657B5BB4-EDC3-DF45-B778-97647377EA96}"/>
                </a:ext>
              </a:extLst>
            </p:cNvPr>
            <p:cNvSpPr txBox="1"/>
            <p:nvPr/>
          </p:nvSpPr>
          <p:spPr>
            <a:xfrm>
              <a:off x="780846" y="2016780"/>
              <a:ext cx="6243953" cy="646331"/>
            </a:xfrm>
            <a:prstGeom prst="rect">
              <a:avLst/>
            </a:prstGeom>
            <a:noFill/>
          </p:spPr>
          <p:txBody>
            <a:bodyPr wrap="none" rtlCol="0">
              <a:spAutoFit/>
            </a:bodyPr>
            <a:lstStyle/>
            <a:p>
              <a:r>
                <a:rPr lang="en-US" sz="3600">
                  <a:solidFill>
                    <a:srgbClr val="004876"/>
                  </a:solidFill>
                  <a:latin typeface="Helvetica Neue Thin" panose="020B0403020202020204" pitchFamily="34" charset="0"/>
                  <a:ea typeface="Helvetica Neue Thin" panose="020B0403020202020204" pitchFamily="34" charset="0"/>
                  <a:cs typeface="Roboto Thin" panose="02000000000000000000" pitchFamily="2" charset="0"/>
                </a:rPr>
                <a:t>Let’s build something awesome</a:t>
              </a:r>
            </a:p>
          </p:txBody>
        </p:sp>
        <p:sp>
          <p:nvSpPr>
            <p:cNvPr id="16" name="Rectangle 15">
              <a:extLst>
                <a:ext uri="{FF2B5EF4-FFF2-40B4-BE49-F238E27FC236}">
                  <a16:creationId xmlns:a16="http://schemas.microsoft.com/office/drawing/2014/main" id="{6C64228A-0BFB-F04C-8194-FC9D47667436}"/>
                </a:ext>
              </a:extLst>
            </p:cNvPr>
            <p:cNvSpPr/>
            <p:nvPr/>
          </p:nvSpPr>
          <p:spPr>
            <a:xfrm>
              <a:off x="3130765" y="2762346"/>
              <a:ext cx="2965234" cy="76944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004876"/>
                  </a:solidFill>
                  <a:effectLst/>
                  <a:uLnTx/>
                  <a:uFillTx/>
                  <a:latin typeface="Helvetica Neue" panose="02000503000000020004" pitchFamily="2" charset="0"/>
                  <a:ea typeface="Helvetica Neue" panose="02000503000000020004" pitchFamily="2" charset="0"/>
                  <a:cs typeface="Helvetica Neue" panose="02000503000000020004" pitchFamily="2" charset="0"/>
                </a:rPr>
                <a:t>…together.</a:t>
              </a:r>
            </a:p>
          </p:txBody>
        </p:sp>
      </p:grpSp>
    </p:spTree>
    <p:extLst>
      <p:ext uri="{BB962C8B-B14F-4D97-AF65-F5344CB8AC3E}">
        <p14:creationId xmlns:p14="http://schemas.microsoft.com/office/powerpoint/2010/main" val="1742799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KS Agenda (5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p:nvGrpSpPr>
        <p:grpSpPr>
          <a:xfrm>
            <a:off x="1402976"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B9C6B"/>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p:nvGrpSpPr>
        <p:grpSpPr>
          <a:xfrm>
            <a:off x="1402976"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396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p:nvGrpSpPr>
        <p:grpSpPr>
          <a:xfrm>
            <a:off x="1402975"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C97146"/>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CB7FC463-2190-419A-B14E-DD03716F5760}"/>
              </a:ext>
            </a:extLst>
          </p:cNvPr>
          <p:cNvGrpSpPr/>
          <p:nvPr/>
        </p:nvGrpSpPr>
        <p:grpSpPr>
          <a:xfrm>
            <a:off x="1402977" y="4460718"/>
            <a:ext cx="1300088" cy="480646"/>
            <a:chOff x="381001" y="1173181"/>
            <a:chExt cx="1300088" cy="480646"/>
          </a:xfrm>
        </p:grpSpPr>
        <p:sp>
          <p:nvSpPr>
            <p:cNvPr id="18" name="Oval 17">
              <a:extLst>
                <a:ext uri="{FF2B5EF4-FFF2-40B4-BE49-F238E27FC236}">
                  <a16:creationId xmlns:a16="http://schemas.microsoft.com/office/drawing/2014/main" id="{31C31F9B-2A96-4030-BA61-27D2640BEA0B}"/>
                </a:ext>
              </a:extLst>
            </p:cNvPr>
            <p:cNvSpPr/>
            <p:nvPr/>
          </p:nvSpPr>
          <p:spPr>
            <a:xfrm>
              <a:off x="381001" y="1173181"/>
              <a:ext cx="480646" cy="480646"/>
            </a:xfrm>
            <a:prstGeom prst="ellipse">
              <a:avLst/>
            </a:prstGeom>
            <a:solidFill>
              <a:srgbClr val="6D6B82"/>
            </a:solidFill>
            <a:ln w="38100">
              <a:solidFill>
                <a:srgbClr val="DBD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5</a:t>
              </a:r>
            </a:p>
          </p:txBody>
        </p:sp>
        <p:cxnSp>
          <p:nvCxnSpPr>
            <p:cNvPr id="19" name="Straight Arrow Connector 18">
              <a:extLst>
                <a:ext uri="{FF2B5EF4-FFF2-40B4-BE49-F238E27FC236}">
                  <a16:creationId xmlns:a16="http://schemas.microsoft.com/office/drawing/2014/main" id="{58856A1C-BF91-4466-957A-5A4F72418AAE}"/>
                </a:ext>
              </a:extLst>
            </p:cNvPr>
            <p:cNvCxnSpPr>
              <a:cxnSpLocks/>
              <a:stCxn id="18" idx="6"/>
            </p:cNvCxnSpPr>
            <p:nvPr/>
          </p:nvCxnSpPr>
          <p:spPr>
            <a:xfrm>
              <a:off x="861647" y="1413504"/>
              <a:ext cx="819442" cy="0"/>
            </a:xfrm>
            <a:prstGeom prst="straightConnector1">
              <a:avLst/>
            </a:prstGeom>
            <a:ln>
              <a:solidFill>
                <a:srgbClr val="B2AEC2"/>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dirty="0">
                <a:solidFill>
                  <a:srgbClr val="004876"/>
                </a:solidFill>
                <a:ea typeface="HELVETICA NEUE CONDENSED" panose="02000503000000020004" pitchFamily="2" charset="0"/>
                <a:cs typeface="HELVETICA NEUE CONDENSED" panose="02000503000000020004" pitchFamily="2" charset="0"/>
              </a:rPr>
              <a:t>Agenda</a:t>
            </a:r>
          </a:p>
          <a:p>
            <a:pPr>
              <a:defRPr/>
            </a:pPr>
            <a:r>
              <a:rPr lang="en-US" sz="1500" b="0" dirty="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b="0" dirty="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p:nvGrpSpPr>
        <p:grpSpPr>
          <a:xfrm>
            <a:off x="1402976"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04876"/>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0" y="1268881"/>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0" y="2078055"/>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0" y="2887229"/>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0" y="3696403"/>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
        <p:nvSpPr>
          <p:cNvPr id="37" name="Text Placeholder 32">
            <a:extLst>
              <a:ext uri="{FF2B5EF4-FFF2-40B4-BE49-F238E27FC236}">
                <a16:creationId xmlns:a16="http://schemas.microsoft.com/office/drawing/2014/main" id="{73AE8C49-8961-4E01-83CA-09A7C393A43B}"/>
              </a:ext>
            </a:extLst>
          </p:cNvPr>
          <p:cNvSpPr>
            <a:spLocks noGrp="1"/>
          </p:cNvSpPr>
          <p:nvPr>
            <p:ph type="body" sz="quarter" idx="14" hasCustomPrompt="1"/>
          </p:nvPr>
        </p:nvSpPr>
        <p:spPr>
          <a:xfrm>
            <a:off x="2824260" y="4505577"/>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5 title here</a:t>
            </a:r>
          </a:p>
        </p:txBody>
      </p:sp>
    </p:spTree>
    <p:extLst>
      <p:ext uri="{BB962C8B-B14F-4D97-AF65-F5344CB8AC3E}">
        <p14:creationId xmlns:p14="http://schemas.microsoft.com/office/powerpoint/2010/main" val="2198345427"/>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KS Sales-Estimates">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782F7F6-2FDE-4CB0-8B81-7287CE2A8424}"/>
              </a:ext>
            </a:extLst>
          </p:cNvPr>
          <p:cNvGraphicFramePr/>
          <p:nvPr>
            <p:extLst>
              <p:ext uri="{D42A27DB-BD31-4B8C-83A1-F6EECF244321}">
                <p14:modId xmlns:p14="http://schemas.microsoft.com/office/powerpoint/2010/main" val="3115367751"/>
              </p:ext>
            </p:extLst>
          </p:nvPr>
        </p:nvGraphicFramePr>
        <p:xfrm>
          <a:off x="209492" y="1995701"/>
          <a:ext cx="7758128" cy="418919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1CE8B07B-C224-4F82-A0BF-B742B4DBA2D7}"/>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8" name="Title Placeholder 1">
            <a:extLst>
              <a:ext uri="{FF2B5EF4-FFF2-40B4-BE49-F238E27FC236}">
                <a16:creationId xmlns:a16="http://schemas.microsoft.com/office/drawing/2014/main" id="{6779AF7D-9FD6-4D1A-BDB1-ABDD9BACB4CA}"/>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Feature Estimates</a:t>
            </a:r>
          </a:p>
        </p:txBody>
      </p:sp>
      <p:sp>
        <p:nvSpPr>
          <p:cNvPr id="11" name="Rounded Rectangle 1">
            <a:extLst>
              <a:ext uri="{FF2B5EF4-FFF2-40B4-BE49-F238E27FC236}">
                <a16:creationId xmlns:a16="http://schemas.microsoft.com/office/drawing/2014/main" id="{3CFD223E-247A-4118-B3BD-341479D737E6}"/>
              </a:ext>
            </a:extLst>
          </p:cNvPr>
          <p:cNvSpPr/>
          <p:nvPr/>
        </p:nvSpPr>
        <p:spPr>
          <a:xfrm>
            <a:off x="8167817" y="2100160"/>
            <a:ext cx="3823986" cy="1851548"/>
          </a:xfrm>
          <a:prstGeom prst="roundRect">
            <a:avLst/>
          </a:prstGeom>
          <a:solidFill>
            <a:srgbClr val="004876"/>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aseline="30000"/>
          </a:p>
        </p:txBody>
      </p:sp>
      <p:sp>
        <p:nvSpPr>
          <p:cNvPr id="9" name="Rounded Rectangle 26">
            <a:extLst>
              <a:ext uri="{FF2B5EF4-FFF2-40B4-BE49-F238E27FC236}">
                <a16:creationId xmlns:a16="http://schemas.microsoft.com/office/drawing/2014/main" id="{FE2E63CC-B5B6-4210-94A6-CF9129BC5EF4}"/>
              </a:ext>
            </a:extLst>
          </p:cNvPr>
          <p:cNvSpPr/>
          <p:nvPr/>
        </p:nvSpPr>
        <p:spPr>
          <a:xfrm>
            <a:off x="8167817" y="4118572"/>
            <a:ext cx="3823987" cy="2269113"/>
          </a:xfrm>
          <a:prstGeom prst="roundRect">
            <a:avLst>
              <a:gd name="adj" fmla="val 9951"/>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E34E2D4-CD29-43C8-909F-3CBEDDEAA7FB}"/>
              </a:ext>
            </a:extLst>
          </p:cNvPr>
          <p:cNvSpPr txBox="1"/>
          <p:nvPr/>
        </p:nvSpPr>
        <p:spPr>
          <a:xfrm>
            <a:off x="8356531" y="4297939"/>
            <a:ext cx="3548336" cy="1908215"/>
          </a:xfrm>
          <a:prstGeom prst="rect">
            <a:avLst/>
          </a:prstGeom>
          <a:noFill/>
        </p:spPr>
        <p:txBody>
          <a:bodyPr wrap="square" rtlCol="0">
            <a:spAutoFit/>
          </a:bodyPr>
          <a:lstStyle/>
          <a:p>
            <a:r>
              <a:rPr lang="en-US" b="1" u="sng"/>
              <a:t>What’s included in a point?</a:t>
            </a:r>
          </a:p>
          <a:p>
            <a:endParaRPr lang="en-US" b="1" u="sng"/>
          </a:p>
          <a:p>
            <a:r>
              <a:rPr lang="en-US" sz="1600"/>
              <a:t>One-point equals one engineer day</a:t>
            </a:r>
            <a:r>
              <a:rPr lang="en-US" sz="1600" b="1"/>
              <a:t>+</a:t>
            </a:r>
            <a:r>
              <a:rPr lang="en-US" sz="1600"/>
              <a:t>. Where the '+' represents the additional disciplines (e.g. UX, CI/CD, QA, Arch) needed to deliver. </a:t>
            </a:r>
          </a:p>
          <a:p>
            <a:r>
              <a:rPr lang="en-US" b="1" u="sng"/>
              <a:t> </a:t>
            </a:r>
            <a:endParaRPr lang="en-US"/>
          </a:p>
        </p:txBody>
      </p:sp>
      <p:sp>
        <p:nvSpPr>
          <p:cNvPr id="14" name="Text Placeholder 13">
            <a:extLst>
              <a:ext uri="{FF2B5EF4-FFF2-40B4-BE49-F238E27FC236}">
                <a16:creationId xmlns:a16="http://schemas.microsoft.com/office/drawing/2014/main" id="{F0A35638-453A-443C-AC01-E1820600FF45}"/>
              </a:ext>
            </a:extLst>
          </p:cNvPr>
          <p:cNvSpPr>
            <a:spLocks noGrp="1"/>
          </p:cNvSpPr>
          <p:nvPr>
            <p:ph type="body" sz="quarter" idx="10" hasCustomPrompt="1"/>
          </p:nvPr>
        </p:nvSpPr>
        <p:spPr>
          <a:xfrm>
            <a:off x="8194433" y="2126298"/>
            <a:ext cx="3748533" cy="541337"/>
          </a:xfrm>
        </p:spPr>
        <p:txBody>
          <a:bodyPr/>
          <a:lstStyle>
            <a:lvl1pPr marL="0" indent="0" algn="ctr">
              <a:buNone/>
              <a:defRPr>
                <a:solidFill>
                  <a:schemeClr val="bg1"/>
                </a:solidFill>
                <a:latin typeface="+mj-lt"/>
              </a:defRPr>
            </a:lvl1pPr>
          </a:lstStyle>
          <a:p>
            <a:pPr lvl="0"/>
            <a:r>
              <a:rPr lang="en-US"/>
              <a:t>MVP</a:t>
            </a:r>
          </a:p>
        </p:txBody>
      </p:sp>
      <p:sp>
        <p:nvSpPr>
          <p:cNvPr id="17" name="Text Placeholder 16">
            <a:extLst>
              <a:ext uri="{FF2B5EF4-FFF2-40B4-BE49-F238E27FC236}">
                <a16:creationId xmlns:a16="http://schemas.microsoft.com/office/drawing/2014/main" id="{871C65F3-511B-41A0-A5CA-DC32E32F75A5}"/>
              </a:ext>
            </a:extLst>
          </p:cNvPr>
          <p:cNvSpPr>
            <a:spLocks noGrp="1"/>
          </p:cNvSpPr>
          <p:nvPr>
            <p:ph type="body" sz="quarter" idx="11" hasCustomPrompt="1"/>
          </p:nvPr>
        </p:nvSpPr>
        <p:spPr>
          <a:xfrm>
            <a:off x="8194434" y="2727325"/>
            <a:ext cx="3748533" cy="499783"/>
          </a:xfrm>
        </p:spPr>
        <p:txBody>
          <a:bodyPr>
            <a:normAutofit/>
          </a:bodyPr>
          <a:lstStyle>
            <a:lvl1pPr marL="0" indent="0" algn="ctr">
              <a:buNone/>
              <a:defRPr sz="2800">
                <a:solidFill>
                  <a:schemeClr val="bg1"/>
                </a:solidFill>
                <a:latin typeface="+mj-lt"/>
              </a:defRPr>
            </a:lvl1pPr>
          </a:lstStyle>
          <a:p>
            <a:pPr lvl="0"/>
            <a:r>
              <a:rPr lang="en-US"/>
              <a:t>XXX pts.</a:t>
            </a:r>
          </a:p>
        </p:txBody>
      </p:sp>
      <p:sp>
        <p:nvSpPr>
          <p:cNvPr id="18" name="Text Placeholder 16">
            <a:extLst>
              <a:ext uri="{FF2B5EF4-FFF2-40B4-BE49-F238E27FC236}">
                <a16:creationId xmlns:a16="http://schemas.microsoft.com/office/drawing/2014/main" id="{26AFE574-6D81-4E27-BD21-1506953561B9}"/>
              </a:ext>
            </a:extLst>
          </p:cNvPr>
          <p:cNvSpPr>
            <a:spLocks noGrp="1"/>
          </p:cNvSpPr>
          <p:nvPr>
            <p:ph type="body" sz="quarter" idx="12" hasCustomPrompt="1"/>
          </p:nvPr>
        </p:nvSpPr>
        <p:spPr>
          <a:xfrm>
            <a:off x="8194434" y="3283585"/>
            <a:ext cx="3748533" cy="499783"/>
          </a:xfrm>
        </p:spPr>
        <p:txBody>
          <a:bodyPr>
            <a:normAutofit/>
          </a:bodyPr>
          <a:lstStyle>
            <a:lvl1pPr marL="0" indent="0" algn="ctr">
              <a:buNone/>
              <a:defRPr sz="1400" i="1">
                <a:solidFill>
                  <a:schemeClr val="bg1"/>
                </a:solidFill>
                <a:latin typeface="+mn-lt"/>
              </a:defRPr>
            </a:lvl1pPr>
          </a:lstStyle>
          <a:p>
            <a:pPr lvl="0"/>
            <a:r>
              <a:rPr lang="en-US"/>
              <a:t>(+/- 50%) 120 – 360 pts.</a:t>
            </a:r>
          </a:p>
        </p:txBody>
      </p:sp>
      <p:sp>
        <p:nvSpPr>
          <p:cNvPr id="22" name="Text Placeholder 21">
            <a:extLst>
              <a:ext uri="{FF2B5EF4-FFF2-40B4-BE49-F238E27FC236}">
                <a16:creationId xmlns:a16="http://schemas.microsoft.com/office/drawing/2014/main" id="{234EC804-F710-47DB-8483-1C31CB81669E}"/>
              </a:ext>
            </a:extLst>
          </p:cNvPr>
          <p:cNvSpPr>
            <a:spLocks noGrp="1"/>
          </p:cNvSpPr>
          <p:nvPr>
            <p:ph type="body" sz="quarter" idx="13" hasCustomPrompt="1"/>
          </p:nvPr>
        </p:nvSpPr>
        <p:spPr>
          <a:xfrm>
            <a:off x="552450" y="892175"/>
            <a:ext cx="11166475" cy="990600"/>
          </a:xfrm>
        </p:spPr>
        <p:txBody>
          <a:bodyPr>
            <a:normAutofit/>
          </a:bodyPr>
          <a:lstStyle>
            <a:lvl1pPr marL="0" indent="0">
              <a:buNone/>
              <a:defRPr sz="1600"/>
            </a:lvl1pPr>
          </a:lstStyle>
          <a:p>
            <a:pPr lvl="0"/>
            <a:r>
              <a:rPr lang="en-US"/>
              <a:t>Given a multiple-choice question of “How long will it take to build this product?”, we can draw on our experiences of building similar Products in similar situations and pick the one that seems the closest to being right. Below is our best estimate based on the information we know at this time.​ </a:t>
            </a:r>
          </a:p>
        </p:txBody>
      </p:sp>
    </p:spTree>
    <p:extLst>
      <p:ext uri="{BB962C8B-B14F-4D97-AF65-F5344CB8AC3E}">
        <p14:creationId xmlns:p14="http://schemas.microsoft.com/office/powerpoint/2010/main" val="350322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KS Sales-Engagement Timelin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A85ACE7-641C-47D2-8CD2-24AF14410F3B}"/>
              </a:ext>
            </a:extLst>
          </p:cNvPr>
          <p:cNvSpPr/>
          <p:nvPr/>
        </p:nvSpPr>
        <p:spPr>
          <a:xfrm>
            <a:off x="5398774" y="0"/>
            <a:ext cx="6793226" cy="655320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17BF282-3F83-4D03-832B-D2C36FEB269A}"/>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7" name="Rectangle 6">
            <a:extLst>
              <a:ext uri="{FF2B5EF4-FFF2-40B4-BE49-F238E27FC236}">
                <a16:creationId xmlns:a16="http://schemas.microsoft.com/office/drawing/2014/main" id="{C7305B81-22B5-41BE-B882-41E888B1B2A6}"/>
              </a:ext>
            </a:extLst>
          </p:cNvPr>
          <p:cNvSpPr/>
          <p:nvPr/>
        </p:nvSpPr>
        <p:spPr>
          <a:xfrm>
            <a:off x="5829288" y="487618"/>
            <a:ext cx="5702454" cy="5320058"/>
          </a:xfrm>
          <a:prstGeom prst="rect">
            <a:avLst/>
          </a:prstGeom>
          <a:solidFill>
            <a:schemeClr val="lt1">
              <a:alpha val="75000"/>
            </a:schemeClr>
          </a:solidFill>
          <a:ln>
            <a:solidFill>
              <a:srgbClr val="567598"/>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8" name="Freeform 112">
            <a:extLst>
              <a:ext uri="{FF2B5EF4-FFF2-40B4-BE49-F238E27FC236}">
                <a16:creationId xmlns:a16="http://schemas.microsoft.com/office/drawing/2014/main" id="{A0697EB4-6643-4E97-AC37-FF0A7C88B9CE}"/>
              </a:ext>
            </a:extLst>
          </p:cNvPr>
          <p:cNvSpPr/>
          <p:nvPr/>
        </p:nvSpPr>
        <p:spPr>
          <a:xfrm>
            <a:off x="6682135" y="2400038"/>
            <a:ext cx="46226" cy="45719"/>
          </a:xfrm>
          <a:custGeom>
            <a:avLst/>
            <a:gdLst>
              <a:gd name="connsiteX0" fmla="*/ 0 w 14289"/>
              <a:gd name="connsiteY0" fmla="*/ 0 h 20208"/>
              <a:gd name="connsiteX1" fmla="*/ 14289 w 14289"/>
              <a:gd name="connsiteY1" fmla="*/ 0 h 20208"/>
              <a:gd name="connsiteX2" fmla="*/ 14289 w 14289"/>
              <a:gd name="connsiteY2" fmla="*/ 20208 h 20208"/>
              <a:gd name="connsiteX3" fmla="*/ 0 w 14289"/>
              <a:gd name="connsiteY3" fmla="*/ 0 h 20208"/>
            </a:gdLst>
            <a:ahLst/>
            <a:cxnLst>
              <a:cxn ang="0">
                <a:pos x="connsiteX0" y="connsiteY0"/>
              </a:cxn>
              <a:cxn ang="0">
                <a:pos x="connsiteX1" y="connsiteY1"/>
              </a:cxn>
              <a:cxn ang="0">
                <a:pos x="connsiteX2" y="connsiteY2"/>
              </a:cxn>
              <a:cxn ang="0">
                <a:pos x="connsiteX3" y="connsiteY3"/>
              </a:cxn>
            </a:cxnLst>
            <a:rect l="l" t="t" r="r" b="b"/>
            <a:pathLst>
              <a:path w="14289" h="20208">
                <a:moveTo>
                  <a:pt x="0" y="0"/>
                </a:moveTo>
                <a:lnTo>
                  <a:pt x="14289" y="0"/>
                </a:lnTo>
                <a:lnTo>
                  <a:pt x="14289" y="20208"/>
                </a:lnTo>
                <a:lnTo>
                  <a:pt x="0" y="0"/>
                </a:lnTo>
                <a:close/>
              </a:path>
            </a:pathLst>
          </a:cu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endParaRPr>
          </a:p>
        </p:txBody>
      </p:sp>
      <p:sp>
        <p:nvSpPr>
          <p:cNvPr id="9" name="Freeform 113">
            <a:extLst>
              <a:ext uri="{FF2B5EF4-FFF2-40B4-BE49-F238E27FC236}">
                <a16:creationId xmlns:a16="http://schemas.microsoft.com/office/drawing/2014/main" id="{756D8410-7FDF-4E98-AAEE-8D73DEEEDFE7}"/>
              </a:ext>
            </a:extLst>
          </p:cNvPr>
          <p:cNvSpPr/>
          <p:nvPr/>
        </p:nvSpPr>
        <p:spPr>
          <a:xfrm>
            <a:off x="6624389" y="2400040"/>
            <a:ext cx="46226" cy="45719"/>
          </a:xfrm>
          <a:custGeom>
            <a:avLst/>
            <a:gdLst>
              <a:gd name="connsiteX0" fmla="*/ 14289 w 14289"/>
              <a:gd name="connsiteY0" fmla="*/ 0 h 20207"/>
              <a:gd name="connsiteX1" fmla="*/ 14289 w 14289"/>
              <a:gd name="connsiteY1" fmla="*/ 20207 h 20207"/>
              <a:gd name="connsiteX2" fmla="*/ 0 w 14289"/>
              <a:gd name="connsiteY2" fmla="*/ 20207 h 20207"/>
              <a:gd name="connsiteX3" fmla="*/ 14289 w 14289"/>
              <a:gd name="connsiteY3" fmla="*/ 0 h 20207"/>
            </a:gdLst>
            <a:ahLst/>
            <a:cxnLst>
              <a:cxn ang="0">
                <a:pos x="connsiteX0" y="connsiteY0"/>
              </a:cxn>
              <a:cxn ang="0">
                <a:pos x="connsiteX1" y="connsiteY1"/>
              </a:cxn>
              <a:cxn ang="0">
                <a:pos x="connsiteX2" y="connsiteY2"/>
              </a:cxn>
              <a:cxn ang="0">
                <a:pos x="connsiteX3" y="connsiteY3"/>
              </a:cxn>
            </a:cxnLst>
            <a:rect l="l" t="t" r="r" b="b"/>
            <a:pathLst>
              <a:path w="14289" h="20207">
                <a:moveTo>
                  <a:pt x="14289" y="0"/>
                </a:moveTo>
                <a:lnTo>
                  <a:pt x="14289" y="20207"/>
                </a:lnTo>
                <a:lnTo>
                  <a:pt x="0" y="20207"/>
                </a:lnTo>
                <a:lnTo>
                  <a:pt x="14289" y="0"/>
                </a:lnTo>
                <a:close/>
              </a:path>
            </a:pathLst>
          </a:cu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endParaRPr>
          </a:p>
        </p:txBody>
      </p:sp>
      <p:sp>
        <p:nvSpPr>
          <p:cNvPr id="10" name="TextBox 271">
            <a:extLst>
              <a:ext uri="{FF2B5EF4-FFF2-40B4-BE49-F238E27FC236}">
                <a16:creationId xmlns:a16="http://schemas.microsoft.com/office/drawing/2014/main" id="{D011F8D0-B92B-45FA-8045-5A576BC9C13C}"/>
              </a:ext>
            </a:extLst>
          </p:cNvPr>
          <p:cNvSpPr txBox="1"/>
          <p:nvPr/>
        </p:nvSpPr>
        <p:spPr>
          <a:xfrm>
            <a:off x="6096000" y="2645541"/>
            <a:ext cx="5188971" cy="296234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600" b="1" i="0" u="sng" strike="noStrike" kern="1200" cap="none" spc="0" normalizeH="0" baseline="0" noProof="0">
                <a:ln>
                  <a:noFill/>
                </a:ln>
                <a:solidFill>
                  <a:prstClr val="black"/>
                </a:solidFill>
                <a:effectLst/>
                <a:uLnTx/>
                <a:uFillTx/>
                <a:latin typeface="+mn-lt"/>
                <a:ea typeface="Roboto" panose="02000000000000000000" pitchFamily="2" charset="0"/>
                <a:cs typeface="+mn-cs"/>
              </a:rPr>
              <a:t>Product </a:t>
            </a:r>
            <a:r>
              <a:rPr lang="en-US" sz="1600" b="1" u="sng">
                <a:solidFill>
                  <a:prstClr val="black"/>
                </a:solidFill>
                <a:latin typeface="+mn-lt"/>
                <a:ea typeface="Roboto" panose="02000000000000000000" pitchFamily="2" charset="0"/>
              </a:rPr>
              <a:t>Discovery </a:t>
            </a:r>
            <a:r>
              <a:rPr kumimoji="0" lang="en-US" sz="1600" b="1" i="0" u="sng" strike="noStrike" kern="1200" cap="none" spc="0" normalizeH="0" baseline="0" noProof="0">
                <a:ln>
                  <a:noFill/>
                </a:ln>
                <a:solidFill>
                  <a:prstClr val="black"/>
                </a:solidFill>
                <a:effectLst/>
                <a:uLnTx/>
                <a:uFillTx/>
                <a:latin typeface="+mn-lt"/>
                <a:ea typeface="Roboto" panose="02000000000000000000" pitchFamily="2" charset="0"/>
                <a:cs typeface="+mn-cs"/>
              </a:rPr>
              <a:t>Deliverables </a:t>
            </a: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Product Vision</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Objectives and Key Results</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Feature Map</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Use Case Model</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Roadmap/Release/Iteration Schedule</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System interaction Diagram</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Component Diagram</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Highest priority functions broken out into stories</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Highest priority stories written with well-defined acceptance criteria</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fontAlgn="base"/>
            <a:r>
              <a:rPr lang="en-US" sz="1200">
                <a:latin typeface="+mn-lt"/>
                <a:ea typeface="Times New Roman" panose="02020603050405020304" pitchFamily="18" charset="0"/>
              </a:rPr>
              <a:t> </a:t>
            </a:r>
            <a:endParaRPr lang="en-US" sz="2000">
              <a:latin typeface="+mn-lt"/>
              <a:ea typeface="Times New Roman" panose="02020603050405020304" pitchFamily="18" charset="0"/>
            </a:endParaRP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600" b="1" i="0" u="none" strike="noStrike" kern="1200" cap="none" spc="0" normalizeH="0" baseline="0" noProof="0">
              <a:ln>
                <a:noFill/>
              </a:ln>
              <a:solidFill>
                <a:prstClr val="black"/>
              </a:solidFill>
              <a:effectLst/>
              <a:uLnTx/>
              <a:uFillTx/>
              <a:latin typeface="+mn-lt"/>
              <a:ea typeface="Roboto" panose="02000000000000000000" pitchFamily="2" charset="0"/>
              <a:cs typeface="+mn-cs"/>
            </a:endParaRPr>
          </a:p>
        </p:txBody>
      </p:sp>
      <p:sp>
        <p:nvSpPr>
          <p:cNvPr id="12" name="Pentagon 114">
            <a:extLst>
              <a:ext uri="{FF2B5EF4-FFF2-40B4-BE49-F238E27FC236}">
                <a16:creationId xmlns:a16="http://schemas.microsoft.com/office/drawing/2014/main" id="{6777B12B-9861-49E0-955C-7569CD8935F1}"/>
              </a:ext>
            </a:extLst>
          </p:cNvPr>
          <p:cNvSpPr/>
          <p:nvPr/>
        </p:nvSpPr>
        <p:spPr>
          <a:xfrm>
            <a:off x="5678275" y="1026666"/>
            <a:ext cx="1963406" cy="1257043"/>
          </a:xfrm>
          <a:prstGeom prst="homePlate">
            <a:avLst>
              <a:gd name="adj" fmla="val 37500"/>
            </a:avLst>
          </a:prstGeom>
          <a:solidFill>
            <a:srgbClr val="004876"/>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n-lt"/>
                <a:ea typeface="Roboto" panose="02000000000000000000" pitchFamily="2" charset="0"/>
                <a:cs typeface="+mn-cs"/>
              </a:rPr>
              <a:t>Step 1: </a:t>
            </a:r>
            <a:r>
              <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rPr>
              <a:t>Product Discovery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prstClr val="white"/>
                </a:solidFill>
                <a:latin typeface="+mn-lt"/>
                <a:ea typeface="Roboto" panose="02000000000000000000" pitchFamily="2" charset="0"/>
              </a:rPr>
              <a:t>(4 weeks)</a:t>
            </a:r>
            <a:endParaRPr kumimoji="0" lang="en-US" sz="1200" b="0" i="0" u="none" strike="noStrike" kern="1200" cap="none" spc="0" normalizeH="0" baseline="0" noProof="0">
              <a:ln>
                <a:noFill/>
              </a:ln>
              <a:solidFill>
                <a:prstClr val="white"/>
              </a:solidFill>
              <a:effectLst/>
              <a:uLnTx/>
              <a:uFillTx/>
              <a:latin typeface="+mn-lt"/>
              <a:ea typeface="Roboto" panose="02000000000000000000" pitchFamily="2" charset="0"/>
              <a:cs typeface="+mn-cs"/>
            </a:endParaRPr>
          </a:p>
        </p:txBody>
      </p:sp>
      <p:sp>
        <p:nvSpPr>
          <p:cNvPr id="13" name="Notched Right Arrow 115">
            <a:extLst>
              <a:ext uri="{FF2B5EF4-FFF2-40B4-BE49-F238E27FC236}">
                <a16:creationId xmlns:a16="http://schemas.microsoft.com/office/drawing/2014/main" id="{90B81786-15DD-4A69-9ECA-A5C39EE824B5}"/>
              </a:ext>
            </a:extLst>
          </p:cNvPr>
          <p:cNvSpPr/>
          <p:nvPr/>
        </p:nvSpPr>
        <p:spPr>
          <a:xfrm>
            <a:off x="7211895" y="1026666"/>
            <a:ext cx="4658735" cy="1257042"/>
          </a:xfrm>
          <a:prstGeom prst="notchedRightArrow">
            <a:avLst>
              <a:gd name="adj1" fmla="val 100000"/>
              <a:gd name="adj2" fmla="val 37055"/>
            </a:avLst>
          </a:prstGeom>
          <a:solidFill>
            <a:srgbClr val="699BC5"/>
          </a:solidFill>
          <a:ln/>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n-lt"/>
                <a:ea typeface="Roboto" panose="02000000000000000000" pitchFamily="2" charset="0"/>
                <a:cs typeface="+mn-cs"/>
              </a:rPr>
              <a:t>Step 2:</a:t>
            </a:r>
            <a:endParaRPr lang="en-US" sz="1600">
              <a:solidFill>
                <a:prstClr val="white"/>
              </a:solidFill>
              <a:latin typeface="+mn-lt"/>
              <a:ea typeface="Roboto" panose="020000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rPr>
              <a:t>Execution of Feature Roadmap</a:t>
            </a:r>
          </a:p>
        </p:txBody>
      </p:sp>
      <p:sp>
        <p:nvSpPr>
          <p:cNvPr id="14" name="TextBox 13">
            <a:extLst>
              <a:ext uri="{FF2B5EF4-FFF2-40B4-BE49-F238E27FC236}">
                <a16:creationId xmlns:a16="http://schemas.microsoft.com/office/drawing/2014/main" id="{73F9E51A-1CE6-474C-B4A1-631883D5DBC4}"/>
              </a:ext>
            </a:extLst>
          </p:cNvPr>
          <p:cNvSpPr txBox="1"/>
          <p:nvPr/>
        </p:nvSpPr>
        <p:spPr>
          <a:xfrm>
            <a:off x="391636" y="3116409"/>
            <a:ext cx="5007138" cy="116955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a:latin typeface="+mn-lt"/>
              <a:ea typeface="Roboto" panose="02000000000000000000" pitchFamily="2" charset="0"/>
              <a:cs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a:latin typeface="+mn-lt"/>
                <a:ea typeface="Roboto"/>
                <a:cs typeface="Roboto Light" panose="02000000000000000000" pitchFamily="2" charset="0"/>
              </a:rPr>
              <a:t>Product Discovery </a:t>
            </a:r>
            <a:r>
              <a:rPr lang="en-US">
                <a:latin typeface="+mn-lt"/>
                <a:ea typeface="Roboto"/>
                <a:cs typeface="Roboto Light" panose="02000000000000000000" pitchFamily="2" charset="0"/>
              </a:rPr>
              <a:t>= </a:t>
            </a:r>
          </a:p>
          <a:p>
            <a:pPr fontAlgn="base"/>
            <a:endParaRPr lang="en-US">
              <a:latin typeface="+mn-lt"/>
            </a:endParaRPr>
          </a:p>
          <a:p>
            <a:pPr fontAlgn="base"/>
            <a:r>
              <a:rPr lang="en-US" b="1" u="sng">
                <a:latin typeface="+mn-lt"/>
              </a:rPr>
              <a:t>Execution</a:t>
            </a:r>
            <a:r>
              <a:rPr lang="en-US" b="1">
                <a:latin typeface="+mn-lt"/>
              </a:rPr>
              <a:t> </a:t>
            </a:r>
            <a:endParaRPr lang="en-US">
              <a:latin typeface="+mn-lt"/>
              <a:cs typeface="Calibri Light"/>
            </a:endParaRPr>
          </a:p>
        </p:txBody>
      </p:sp>
      <p:sp>
        <p:nvSpPr>
          <p:cNvPr id="15" name="Rounded Rectangle 34">
            <a:extLst>
              <a:ext uri="{FF2B5EF4-FFF2-40B4-BE49-F238E27FC236}">
                <a16:creationId xmlns:a16="http://schemas.microsoft.com/office/drawing/2014/main" id="{F77690DB-0E66-4B87-85D0-487EB26BF74D}"/>
              </a:ext>
            </a:extLst>
          </p:cNvPr>
          <p:cNvSpPr/>
          <p:nvPr/>
        </p:nvSpPr>
        <p:spPr>
          <a:xfrm>
            <a:off x="372478" y="1024246"/>
            <a:ext cx="4739789" cy="2039143"/>
          </a:xfrm>
          <a:prstGeom prst="roundRect">
            <a:avLst/>
          </a:prstGeom>
          <a:solidFill>
            <a:srgbClr val="004876"/>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mn-lt"/>
            </a:endParaRPr>
          </a:p>
        </p:txBody>
      </p:sp>
      <p:sp>
        <p:nvSpPr>
          <p:cNvPr id="16" name="TextBox 15">
            <a:extLst>
              <a:ext uri="{FF2B5EF4-FFF2-40B4-BE49-F238E27FC236}">
                <a16:creationId xmlns:a16="http://schemas.microsoft.com/office/drawing/2014/main" id="{CDF2838B-F043-41DC-AFC0-92EAAC9AE3C5}"/>
              </a:ext>
            </a:extLst>
          </p:cNvPr>
          <p:cNvSpPr txBox="1"/>
          <p:nvPr/>
        </p:nvSpPr>
        <p:spPr>
          <a:xfrm>
            <a:off x="660258" y="1309063"/>
            <a:ext cx="4164227" cy="1754326"/>
          </a:xfrm>
          <a:prstGeom prst="rect">
            <a:avLst/>
          </a:prstGeom>
          <a:noFill/>
        </p:spPr>
        <p:txBody>
          <a:bodyPr wrap="square" rtlCol="0">
            <a:spAutoFit/>
          </a:bodyPr>
          <a:lstStyle/>
          <a:p>
            <a:r>
              <a:rPr lang="en-US">
                <a:solidFill>
                  <a:schemeClr val="bg1"/>
                </a:solidFill>
                <a:latin typeface="+mn-lt"/>
              </a:rPr>
              <a:t>We recommend starting with Product Discovery to lower development uncertainty, which will increase estimate accuracy and improve your odds of a successful product launch. </a:t>
            </a:r>
          </a:p>
          <a:p>
            <a:endParaRPr lang="en-US">
              <a:latin typeface="+mn-lt"/>
            </a:endParaRPr>
          </a:p>
        </p:txBody>
      </p:sp>
      <p:sp>
        <p:nvSpPr>
          <p:cNvPr id="20" name="Text Placeholder 19">
            <a:extLst>
              <a:ext uri="{FF2B5EF4-FFF2-40B4-BE49-F238E27FC236}">
                <a16:creationId xmlns:a16="http://schemas.microsoft.com/office/drawing/2014/main" id="{BEF134D9-181F-42DD-BFC5-8C32736DC8A1}"/>
              </a:ext>
            </a:extLst>
          </p:cNvPr>
          <p:cNvSpPr>
            <a:spLocks noGrp="1"/>
          </p:cNvSpPr>
          <p:nvPr>
            <p:ph type="body" sz="quarter" idx="10" hasCustomPrompt="1"/>
          </p:nvPr>
        </p:nvSpPr>
        <p:spPr>
          <a:xfrm>
            <a:off x="2491423" y="3392687"/>
            <a:ext cx="1127125" cy="365125"/>
          </a:xfrm>
        </p:spPr>
        <p:txBody>
          <a:bodyPr>
            <a:noAutofit/>
          </a:bodyPr>
          <a:lstStyle>
            <a:lvl1pPr marL="0" indent="0">
              <a:buNone/>
              <a:defRPr sz="1800"/>
            </a:lvl1pPr>
          </a:lstStyle>
          <a:p>
            <a:pPr lvl="0"/>
            <a:r>
              <a:rPr lang="en-US"/>
              <a:t>X weeks</a:t>
            </a:r>
          </a:p>
        </p:txBody>
      </p:sp>
      <p:sp>
        <p:nvSpPr>
          <p:cNvPr id="21" name="Text Placeholder 19">
            <a:extLst>
              <a:ext uri="{FF2B5EF4-FFF2-40B4-BE49-F238E27FC236}">
                <a16:creationId xmlns:a16="http://schemas.microsoft.com/office/drawing/2014/main" id="{EC65373F-7E18-4BF5-B516-B870EFB7E516}"/>
              </a:ext>
            </a:extLst>
          </p:cNvPr>
          <p:cNvSpPr>
            <a:spLocks noGrp="1"/>
          </p:cNvSpPr>
          <p:nvPr>
            <p:ph type="body" sz="quarter" idx="11" hasCustomPrompt="1"/>
          </p:nvPr>
        </p:nvSpPr>
        <p:spPr>
          <a:xfrm>
            <a:off x="1423682" y="3943706"/>
            <a:ext cx="2646177" cy="365125"/>
          </a:xfrm>
        </p:spPr>
        <p:txBody>
          <a:bodyPr>
            <a:noAutofit/>
          </a:bodyPr>
          <a:lstStyle>
            <a:lvl1pPr marL="0" indent="0">
              <a:buNone/>
              <a:defRPr sz="1800"/>
            </a:lvl1pPr>
          </a:lstStyle>
          <a:p>
            <a:pPr lvl="0"/>
            <a:r>
              <a:rPr lang="en-US"/>
              <a:t>(XX-pt. Feature Team):</a:t>
            </a:r>
          </a:p>
        </p:txBody>
      </p:sp>
      <p:sp>
        <p:nvSpPr>
          <p:cNvPr id="22" name="Text Placeholder 19">
            <a:extLst>
              <a:ext uri="{FF2B5EF4-FFF2-40B4-BE49-F238E27FC236}">
                <a16:creationId xmlns:a16="http://schemas.microsoft.com/office/drawing/2014/main" id="{AEB15D7A-AA0B-440C-A8B5-34F5507EE2F8}"/>
              </a:ext>
            </a:extLst>
          </p:cNvPr>
          <p:cNvSpPr>
            <a:spLocks noGrp="1"/>
          </p:cNvSpPr>
          <p:nvPr>
            <p:ph type="body" sz="quarter" idx="12" hasCustomPrompt="1"/>
          </p:nvPr>
        </p:nvSpPr>
        <p:spPr>
          <a:xfrm>
            <a:off x="448079" y="4545626"/>
            <a:ext cx="1196621" cy="365125"/>
          </a:xfrm>
        </p:spPr>
        <p:txBody>
          <a:bodyPr>
            <a:noAutofit/>
          </a:bodyPr>
          <a:lstStyle>
            <a:lvl1pPr marL="0" indent="0">
              <a:buNone/>
              <a:defRPr sz="1800"/>
            </a:lvl1pPr>
          </a:lstStyle>
          <a:p>
            <a:pPr lvl="0"/>
            <a:r>
              <a:rPr lang="en-US" b="1">
                <a:latin typeface="+mn-lt"/>
              </a:rPr>
              <a:t>XXX pts.</a:t>
            </a:r>
            <a:endParaRPr lang="en-US"/>
          </a:p>
        </p:txBody>
      </p:sp>
      <p:sp>
        <p:nvSpPr>
          <p:cNvPr id="23" name="Text Placeholder 19">
            <a:extLst>
              <a:ext uri="{FF2B5EF4-FFF2-40B4-BE49-F238E27FC236}">
                <a16:creationId xmlns:a16="http://schemas.microsoft.com/office/drawing/2014/main" id="{3B8C1DEE-38C1-4288-9C3F-89A7FCD44200}"/>
              </a:ext>
            </a:extLst>
          </p:cNvPr>
          <p:cNvSpPr>
            <a:spLocks noGrp="1"/>
          </p:cNvSpPr>
          <p:nvPr>
            <p:ph type="body" sz="quarter" idx="13" hasCustomPrompt="1"/>
          </p:nvPr>
        </p:nvSpPr>
        <p:spPr>
          <a:xfrm>
            <a:off x="442489" y="4907936"/>
            <a:ext cx="4835567" cy="365125"/>
          </a:xfrm>
        </p:spPr>
        <p:txBody>
          <a:bodyPr>
            <a:noAutofit/>
          </a:bodyPr>
          <a:lstStyle>
            <a:lvl1pPr marL="0" indent="0">
              <a:buNone/>
              <a:defRPr sz="1400"/>
            </a:lvl1pPr>
          </a:lstStyle>
          <a:p>
            <a:pPr lvl="0"/>
            <a:r>
              <a:rPr lang="en-US">
                <a:latin typeface="+mn-lt"/>
              </a:rPr>
              <a:t>(current estimate): (12) 2-week long iterations = 24 weeks</a:t>
            </a:r>
            <a:endParaRPr lang="en-US"/>
          </a:p>
        </p:txBody>
      </p:sp>
      <p:sp>
        <p:nvSpPr>
          <p:cNvPr id="24" name="Text Placeholder 19">
            <a:extLst>
              <a:ext uri="{FF2B5EF4-FFF2-40B4-BE49-F238E27FC236}">
                <a16:creationId xmlns:a16="http://schemas.microsoft.com/office/drawing/2014/main" id="{DBED40E7-0CFE-4F41-84D5-018EBF6202A3}"/>
              </a:ext>
            </a:extLst>
          </p:cNvPr>
          <p:cNvSpPr>
            <a:spLocks noGrp="1"/>
          </p:cNvSpPr>
          <p:nvPr>
            <p:ph type="body" sz="quarter" idx="14" hasCustomPrompt="1"/>
          </p:nvPr>
        </p:nvSpPr>
        <p:spPr>
          <a:xfrm>
            <a:off x="442489" y="5282860"/>
            <a:ext cx="4835566" cy="365125"/>
          </a:xfrm>
        </p:spPr>
        <p:txBody>
          <a:bodyPr>
            <a:noAutofit/>
          </a:bodyPr>
          <a:lstStyle>
            <a:lvl1pPr marL="0" indent="0">
              <a:buNone/>
              <a:defRPr sz="1600"/>
            </a:lvl1p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a:ln>
                  <a:noFill/>
                </a:ln>
                <a:solidFill>
                  <a:prstClr val="black"/>
                </a:solidFill>
                <a:effectLst/>
                <a:uLnTx/>
                <a:uFillTx/>
                <a:latin typeface="Source Sans Pro"/>
                <a:ea typeface="+mn-ea"/>
                <a:cs typeface="+mn-cs"/>
              </a:rPr>
              <a:t>120 pts</a:t>
            </a:r>
            <a:r>
              <a:rPr kumimoji="0" lang="en-US" sz="1400" b="1" i="1" u="none" strike="noStrike" kern="1200" cap="none" spc="0" normalizeH="0" baseline="0" noProof="0">
                <a:ln>
                  <a:noFill/>
                </a:ln>
                <a:solidFill>
                  <a:prstClr val="black"/>
                </a:solidFill>
                <a:effectLst/>
                <a:uLnTx/>
                <a:uFillTx/>
                <a:latin typeface="Source Sans Pro"/>
                <a:ea typeface="+mn-ea"/>
                <a:cs typeface="+mn-cs"/>
              </a:rPr>
              <a:t>.</a:t>
            </a:r>
            <a:r>
              <a:rPr kumimoji="0" lang="en-US" sz="1400" b="0" i="1" u="none" strike="noStrike" kern="1200" cap="none" spc="0" normalizeH="0" baseline="0" noProof="0">
                <a:ln>
                  <a:noFill/>
                </a:ln>
                <a:solidFill>
                  <a:prstClr val="black"/>
                </a:solidFill>
                <a:effectLst/>
                <a:uLnTx/>
                <a:uFillTx/>
                <a:latin typeface="Source Sans Pro"/>
                <a:ea typeface="+mn-ea"/>
                <a:cs typeface="+mn-cs"/>
              </a:rPr>
              <a:t> = (6) 2-week long iterations = 12 weeks</a:t>
            </a:r>
            <a:endParaRPr kumimoji="0" lang="en-US" sz="1400" b="0" i="1" u="none" strike="noStrike" kern="1200" cap="none" spc="0" normalizeH="0" baseline="0" noProof="0">
              <a:ln>
                <a:noFill/>
              </a:ln>
              <a:solidFill>
                <a:prstClr val="black"/>
              </a:solidFill>
              <a:effectLst/>
              <a:uLnTx/>
              <a:uFillTx/>
              <a:latin typeface="Source Sans Pro"/>
              <a:ea typeface="+mn-ea"/>
              <a:cs typeface="Calibri Light" panose="020F0302020204030204"/>
            </a:endParaRPr>
          </a:p>
        </p:txBody>
      </p:sp>
      <p:sp>
        <p:nvSpPr>
          <p:cNvPr id="25" name="Text Placeholder 19">
            <a:extLst>
              <a:ext uri="{FF2B5EF4-FFF2-40B4-BE49-F238E27FC236}">
                <a16:creationId xmlns:a16="http://schemas.microsoft.com/office/drawing/2014/main" id="{478D87ED-CA21-40DA-B5DC-DA19D517E783}"/>
              </a:ext>
            </a:extLst>
          </p:cNvPr>
          <p:cNvSpPr>
            <a:spLocks noGrp="1"/>
          </p:cNvSpPr>
          <p:nvPr>
            <p:ph type="body" sz="quarter" idx="15" hasCustomPrompt="1"/>
          </p:nvPr>
        </p:nvSpPr>
        <p:spPr>
          <a:xfrm>
            <a:off x="442489" y="5646651"/>
            <a:ext cx="4835566" cy="365125"/>
          </a:xfrm>
        </p:spPr>
        <p:txBody>
          <a:bodyPr>
            <a:noAutofit/>
          </a:bodyPr>
          <a:lstStyle>
            <a:lvl1pPr marL="0" indent="0">
              <a:buNone/>
              <a:defRPr sz="1600"/>
            </a:lvl1pPr>
          </a:lstStyle>
          <a:p>
            <a:pPr marL="285750" indent="-285750" fontAlgn="base">
              <a:buFont typeface="Arial"/>
              <a:buChar char="•"/>
            </a:pPr>
            <a:r>
              <a:rPr lang="en-US" sz="1400" i="1">
                <a:latin typeface="+mn-lt"/>
              </a:rPr>
              <a:t>360 pts</a:t>
            </a:r>
            <a:r>
              <a:rPr lang="en-US" sz="1400" b="1" i="1">
                <a:latin typeface="+mn-lt"/>
              </a:rPr>
              <a:t>.</a:t>
            </a:r>
            <a:r>
              <a:rPr lang="en-US" sz="1400" i="1">
                <a:latin typeface="+mn-lt"/>
              </a:rPr>
              <a:t> = (18) 2-week long iterations = 36 weeks</a:t>
            </a:r>
            <a:endParaRPr lang="en-US" sz="1400" i="1">
              <a:latin typeface="+mn-lt"/>
              <a:cs typeface="Calibri Light" panose="020F0302020204030204"/>
            </a:endParaRPr>
          </a:p>
        </p:txBody>
      </p:sp>
      <p:sp>
        <p:nvSpPr>
          <p:cNvPr id="26" name="Title Placeholder 1">
            <a:extLst>
              <a:ext uri="{FF2B5EF4-FFF2-40B4-BE49-F238E27FC236}">
                <a16:creationId xmlns:a16="http://schemas.microsoft.com/office/drawing/2014/main" id="{3A721A97-2DAB-443D-837F-C45463C5E39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Engagement Timeline</a:t>
            </a:r>
          </a:p>
        </p:txBody>
      </p:sp>
    </p:spTree>
    <p:extLst>
      <p:ext uri="{BB962C8B-B14F-4D97-AF65-F5344CB8AC3E}">
        <p14:creationId xmlns:p14="http://schemas.microsoft.com/office/powerpoint/2010/main" val="23424299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KS Sales-Co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056BFC-81C8-4D0A-B698-3AFC415E2F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19422" y="0"/>
            <a:ext cx="6177536" cy="6858000"/>
          </a:xfrm>
          <a:prstGeom prst="rect">
            <a:avLst/>
          </a:prstGeom>
        </p:spPr>
      </p:pic>
      <p:sp>
        <p:nvSpPr>
          <p:cNvPr id="7" name="TextBox 6">
            <a:extLst>
              <a:ext uri="{FF2B5EF4-FFF2-40B4-BE49-F238E27FC236}">
                <a16:creationId xmlns:a16="http://schemas.microsoft.com/office/drawing/2014/main" id="{8B4032E1-4127-4358-A5E6-BC36C6F87776}"/>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8" name="Rounded Rectangle 55">
            <a:extLst>
              <a:ext uri="{FF2B5EF4-FFF2-40B4-BE49-F238E27FC236}">
                <a16:creationId xmlns:a16="http://schemas.microsoft.com/office/drawing/2014/main" id="{BF52D033-2F1E-4676-B2C9-2A4E5B59C384}"/>
              </a:ext>
            </a:extLst>
          </p:cNvPr>
          <p:cNvSpPr/>
          <p:nvPr/>
        </p:nvSpPr>
        <p:spPr>
          <a:xfrm>
            <a:off x="360050" y="1373997"/>
            <a:ext cx="5580150" cy="2555768"/>
          </a:xfrm>
          <a:prstGeom prst="roundRect">
            <a:avLst>
              <a:gd name="adj" fmla="val 4079"/>
            </a:avLst>
          </a:prstGeom>
          <a:solidFill>
            <a:srgbClr val="004876"/>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Rounded Rectangle 47">
            <a:extLst>
              <a:ext uri="{FF2B5EF4-FFF2-40B4-BE49-F238E27FC236}">
                <a16:creationId xmlns:a16="http://schemas.microsoft.com/office/drawing/2014/main" id="{85A2D6EF-606B-4057-995B-E1AAC2FAE180}"/>
              </a:ext>
            </a:extLst>
          </p:cNvPr>
          <p:cNvSpPr/>
          <p:nvPr/>
        </p:nvSpPr>
        <p:spPr>
          <a:xfrm>
            <a:off x="360050" y="1964927"/>
            <a:ext cx="5591159" cy="3684592"/>
          </a:xfrm>
          <a:prstGeom prst="roundRect">
            <a:avLst>
              <a:gd name="adj" fmla="val 1634"/>
            </a:avLst>
          </a:prstGeom>
          <a:solidFill>
            <a:schemeClr val="bg1"/>
          </a:solidFill>
          <a:ln w="28575">
            <a:solidFill>
              <a:schemeClr val="accent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mn-lt"/>
              <a:ea typeface="+mn-ea"/>
              <a:cs typeface="+mn-cs"/>
            </a:endParaRPr>
          </a:p>
        </p:txBody>
      </p:sp>
      <p:sp>
        <p:nvSpPr>
          <p:cNvPr id="10" name="TextBox 9">
            <a:extLst>
              <a:ext uri="{FF2B5EF4-FFF2-40B4-BE49-F238E27FC236}">
                <a16:creationId xmlns:a16="http://schemas.microsoft.com/office/drawing/2014/main" id="{5785EC46-390F-4521-BDAD-C0311A37C96F}"/>
              </a:ext>
            </a:extLst>
          </p:cNvPr>
          <p:cNvSpPr txBox="1"/>
          <p:nvPr/>
        </p:nvSpPr>
        <p:spPr>
          <a:xfrm>
            <a:off x="951851" y="1407220"/>
            <a:ext cx="4407555" cy="369332"/>
          </a:xfrm>
          <a:prstGeom prst="rect">
            <a:avLst/>
          </a:prstGeom>
          <a:solidFill>
            <a:srgbClr val="00487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mn-lt"/>
                <a:ea typeface="+mn-ea"/>
                <a:cs typeface="+mn-cs"/>
              </a:rPr>
              <a:t>Cost</a:t>
            </a:r>
          </a:p>
        </p:txBody>
      </p:sp>
      <p:sp>
        <p:nvSpPr>
          <p:cNvPr id="11" name="Rectangle 10">
            <a:extLst>
              <a:ext uri="{FF2B5EF4-FFF2-40B4-BE49-F238E27FC236}">
                <a16:creationId xmlns:a16="http://schemas.microsoft.com/office/drawing/2014/main" id="{18AD2B2A-B3A0-4F29-B47A-718160B4D6FD}"/>
              </a:ext>
            </a:extLst>
          </p:cNvPr>
          <p:cNvSpPr/>
          <p:nvPr/>
        </p:nvSpPr>
        <p:spPr>
          <a:xfrm>
            <a:off x="365894" y="3212263"/>
            <a:ext cx="5556513" cy="541515"/>
          </a:xfrm>
          <a:prstGeom prst="rect">
            <a:avLst/>
          </a:prstGeom>
          <a:solidFill>
            <a:srgbClr val="00487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Rectangle 11">
            <a:extLst>
              <a:ext uri="{FF2B5EF4-FFF2-40B4-BE49-F238E27FC236}">
                <a16:creationId xmlns:a16="http://schemas.microsoft.com/office/drawing/2014/main" id="{B9D38D42-4A8D-4C0D-B3F3-D804C628E823}"/>
              </a:ext>
            </a:extLst>
          </p:cNvPr>
          <p:cNvSpPr/>
          <p:nvPr/>
        </p:nvSpPr>
        <p:spPr>
          <a:xfrm>
            <a:off x="1001027" y="3237982"/>
            <a:ext cx="289600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mn-ea"/>
                <a:cs typeface="+mn-cs"/>
              </a:rPr>
              <a:t>Product Discovery</a:t>
            </a:r>
          </a:p>
        </p:txBody>
      </p:sp>
      <p:sp>
        <p:nvSpPr>
          <p:cNvPr id="13" name="Rounded Rectangle 47">
            <a:extLst>
              <a:ext uri="{FF2B5EF4-FFF2-40B4-BE49-F238E27FC236}">
                <a16:creationId xmlns:a16="http://schemas.microsoft.com/office/drawing/2014/main" id="{906C58C7-6AC9-46CF-8573-CB6BC2CDE0B0}"/>
              </a:ext>
            </a:extLst>
          </p:cNvPr>
          <p:cNvSpPr/>
          <p:nvPr/>
        </p:nvSpPr>
        <p:spPr>
          <a:xfrm>
            <a:off x="360050" y="1948210"/>
            <a:ext cx="5591159" cy="3675436"/>
          </a:xfrm>
          <a:prstGeom prst="roundRect">
            <a:avLst>
              <a:gd name="adj" fmla="val 1634"/>
            </a:avLst>
          </a:prstGeom>
          <a:noFill/>
          <a:ln w="28575">
            <a:solidFill>
              <a:srgbClr val="38567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mn-lt"/>
              <a:ea typeface="+mn-ea"/>
              <a:cs typeface="+mn-cs"/>
            </a:endParaRPr>
          </a:p>
        </p:txBody>
      </p:sp>
      <p:graphicFrame>
        <p:nvGraphicFramePr>
          <p:cNvPr id="14" name="Table 13">
            <a:extLst>
              <a:ext uri="{FF2B5EF4-FFF2-40B4-BE49-F238E27FC236}">
                <a16:creationId xmlns:a16="http://schemas.microsoft.com/office/drawing/2014/main" id="{C548160E-F7D6-48ED-B4B3-589E71D472DE}"/>
              </a:ext>
            </a:extLst>
          </p:cNvPr>
          <p:cNvGraphicFramePr>
            <a:graphicFrameLocks noGrp="1"/>
          </p:cNvGraphicFramePr>
          <p:nvPr>
            <p:extLst>
              <p:ext uri="{D42A27DB-BD31-4B8C-83A1-F6EECF244321}">
                <p14:modId xmlns:p14="http://schemas.microsoft.com/office/powerpoint/2010/main" val="3679944015"/>
              </p:ext>
            </p:extLst>
          </p:nvPr>
        </p:nvGraphicFramePr>
        <p:xfrm>
          <a:off x="428263" y="3768123"/>
          <a:ext cx="5494143" cy="1817301"/>
        </p:xfrm>
        <a:graphic>
          <a:graphicData uri="http://schemas.openxmlformats.org/drawingml/2006/table">
            <a:tbl>
              <a:tblPr firstRow="1" bandRow="1">
                <a:tableStyleId>{2D5ABB26-0587-4C30-8999-92F81FD0307C}</a:tableStyleId>
              </a:tblPr>
              <a:tblGrid>
                <a:gridCol w="212464">
                  <a:extLst>
                    <a:ext uri="{9D8B030D-6E8A-4147-A177-3AD203B41FA5}">
                      <a16:colId xmlns:a16="http://schemas.microsoft.com/office/drawing/2014/main" val="2959310630"/>
                    </a:ext>
                  </a:extLst>
                </a:gridCol>
                <a:gridCol w="3899887">
                  <a:extLst>
                    <a:ext uri="{9D8B030D-6E8A-4147-A177-3AD203B41FA5}">
                      <a16:colId xmlns:a16="http://schemas.microsoft.com/office/drawing/2014/main" val="4017907333"/>
                    </a:ext>
                  </a:extLst>
                </a:gridCol>
                <a:gridCol w="1048430">
                  <a:extLst>
                    <a:ext uri="{9D8B030D-6E8A-4147-A177-3AD203B41FA5}">
                      <a16:colId xmlns:a16="http://schemas.microsoft.com/office/drawing/2014/main" val="2499287791"/>
                    </a:ext>
                  </a:extLst>
                </a:gridCol>
                <a:gridCol w="333362">
                  <a:extLst>
                    <a:ext uri="{9D8B030D-6E8A-4147-A177-3AD203B41FA5}">
                      <a16:colId xmlns:a16="http://schemas.microsoft.com/office/drawing/2014/main" val="3573455796"/>
                    </a:ext>
                  </a:extLst>
                </a:gridCol>
              </a:tblGrid>
              <a:tr h="337020">
                <a:tc>
                  <a:txBody>
                    <a:bodyPr/>
                    <a:lstStyle/>
                    <a:p>
                      <a:pPr algn="l"/>
                      <a:endParaRPr lang="en-US" sz="1200" b="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algn="ctr"/>
                      <a:r>
                        <a:rPr lang="en-US" sz="1800" b="1"/>
                        <a:t>Pricing for Execution of Feature Roadmap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1200" b="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endParaRPr lang="en-US" sz="1200" b="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353568625"/>
                  </a:ext>
                </a:extLst>
              </a:tr>
              <a:tr h="354261">
                <a:tc>
                  <a:txBody>
                    <a:bodyPr/>
                    <a:lstStyle/>
                    <a:p>
                      <a:pPr algn="l"/>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fontAlgn="base"/>
                      <a:r>
                        <a:rPr lang="en-US" sz="1400" b="1"/>
                        <a:t>       </a:t>
                      </a: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6510149"/>
                  </a:ext>
                </a:extLst>
              </a:tr>
              <a:tr h="421275">
                <a:tc>
                  <a:txBody>
                    <a:bodyPr/>
                    <a:lstStyle/>
                    <a:p>
                      <a:pPr algn="l"/>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mn-lt"/>
                          <a:ea typeface="+mn-ea"/>
                          <a:cs typeface="+mn-cs"/>
                        </a:rPr>
                        <a:t>                                                  </a:t>
                      </a:r>
                      <a:r>
                        <a:rPr kumimoji="0" lang="en-US" sz="1600" b="0" i="0" u="none" strike="noStrike" kern="1200" cap="none" spc="0" normalizeH="0" baseline="0" noProof="0">
                          <a:ln>
                            <a:noFill/>
                          </a:ln>
                          <a:solidFill>
                            <a:prstClr val="black"/>
                          </a:solidFill>
                          <a:effectLst/>
                          <a:uLnTx/>
                          <a:uFillTx/>
                          <a:latin typeface="+mn-lt"/>
                          <a:ea typeface="+mn-ea"/>
                          <a:cs typeface="+mn-cs"/>
                        </a:rPr>
                        <a:t>(current estimate)</a:t>
                      </a: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7389613"/>
                  </a:ext>
                </a:extLst>
              </a:tr>
              <a:tr h="280850">
                <a:tc>
                  <a:txBody>
                    <a:bodyPr/>
                    <a:lstStyle/>
                    <a:p>
                      <a:pPr algn="l"/>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endParaRPr lang="en-US" sz="1600" i="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0278175"/>
                  </a:ext>
                </a:extLst>
              </a:tr>
              <a:tr h="280850">
                <a:tc>
                  <a:txBody>
                    <a:bodyPr/>
                    <a:lstStyle/>
                    <a:p>
                      <a:pPr algn="ct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40704983"/>
                  </a:ext>
                </a:extLst>
              </a:tr>
            </a:tbl>
          </a:graphicData>
        </a:graphic>
      </p:graphicFrame>
      <p:pic>
        <p:nvPicPr>
          <p:cNvPr id="15" name="Picture 14">
            <a:extLst>
              <a:ext uri="{FF2B5EF4-FFF2-40B4-BE49-F238E27FC236}">
                <a16:creationId xmlns:a16="http://schemas.microsoft.com/office/drawing/2014/main" id="{4950B2A3-C0AA-40AA-97ED-04A5901ED1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8033" y="2326198"/>
            <a:ext cx="1864102" cy="484413"/>
          </a:xfrm>
          <a:prstGeom prst="rect">
            <a:avLst/>
          </a:prstGeom>
        </p:spPr>
      </p:pic>
      <p:sp>
        <p:nvSpPr>
          <p:cNvPr id="17" name="Picture Placeholder 2">
            <a:extLst>
              <a:ext uri="{FF2B5EF4-FFF2-40B4-BE49-F238E27FC236}">
                <a16:creationId xmlns:a16="http://schemas.microsoft.com/office/drawing/2014/main" id="{0AA820FA-550B-4C43-83AD-1BDECB9FFD88}"/>
              </a:ext>
            </a:extLst>
          </p:cNvPr>
          <p:cNvSpPr>
            <a:spLocks noGrp="1"/>
          </p:cNvSpPr>
          <p:nvPr>
            <p:ph type="pic" sz="quarter" idx="10" hasCustomPrompt="1"/>
          </p:nvPr>
        </p:nvSpPr>
        <p:spPr>
          <a:xfrm>
            <a:off x="741691" y="2206008"/>
            <a:ext cx="2214870" cy="817880"/>
          </a:xfrm>
        </p:spPr>
        <p:txBody>
          <a:bodyPr numCol="1" anchor="ctr">
            <a:normAutofit/>
          </a:bodyPr>
          <a:lstStyle>
            <a:lvl1pPr marL="0" indent="0">
              <a:buNone/>
              <a:defRPr sz="1800">
                <a:solidFill>
                  <a:schemeClr val="accent2">
                    <a:lumMod val="75000"/>
                  </a:schemeClr>
                </a:solidFill>
              </a:defRPr>
            </a:lvl1pPr>
          </a:lstStyle>
          <a:p>
            <a:r>
              <a:rPr lang="en-US"/>
              <a:t>Insert Client Logo Here (if needed)</a:t>
            </a:r>
          </a:p>
        </p:txBody>
      </p:sp>
      <p:sp>
        <p:nvSpPr>
          <p:cNvPr id="19" name="Text Placeholder 18">
            <a:extLst>
              <a:ext uri="{FF2B5EF4-FFF2-40B4-BE49-F238E27FC236}">
                <a16:creationId xmlns:a16="http://schemas.microsoft.com/office/drawing/2014/main" id="{158E825F-9B58-49C6-BD04-FB815BC44BA5}"/>
              </a:ext>
            </a:extLst>
          </p:cNvPr>
          <p:cNvSpPr>
            <a:spLocks noGrp="1"/>
          </p:cNvSpPr>
          <p:nvPr>
            <p:ph type="body" sz="quarter" idx="11" hasCustomPrompt="1"/>
          </p:nvPr>
        </p:nvSpPr>
        <p:spPr>
          <a:xfrm>
            <a:off x="1135380" y="4553850"/>
            <a:ext cx="3550920" cy="359194"/>
          </a:xfrm>
        </p:spPr>
        <p:txBody>
          <a:bodyPr anchor="ctr">
            <a:normAutofit/>
          </a:bodyPr>
          <a:lstStyle>
            <a:lvl1pPr marL="0" indent="0">
              <a:buNone/>
              <a:defRPr sz="2400">
                <a:latin typeface="+mj-lt"/>
              </a:defRPr>
            </a:lvl1pPr>
          </a:lstStyle>
          <a:p>
            <a:pPr lvl="0"/>
            <a:r>
              <a:rPr lang="en-US"/>
              <a:t>240 pts. = $564,000</a:t>
            </a:r>
          </a:p>
        </p:txBody>
      </p:sp>
      <p:sp>
        <p:nvSpPr>
          <p:cNvPr id="22" name="Text Placeholder 21">
            <a:extLst>
              <a:ext uri="{FF2B5EF4-FFF2-40B4-BE49-F238E27FC236}">
                <a16:creationId xmlns:a16="http://schemas.microsoft.com/office/drawing/2014/main" id="{840BC7ED-3C3C-480F-831D-0C3D0060F2CF}"/>
              </a:ext>
            </a:extLst>
          </p:cNvPr>
          <p:cNvSpPr>
            <a:spLocks noGrp="1"/>
          </p:cNvSpPr>
          <p:nvPr>
            <p:ph type="body" sz="quarter" idx="12" hasCustomPrompt="1"/>
          </p:nvPr>
        </p:nvSpPr>
        <p:spPr>
          <a:xfrm>
            <a:off x="496857" y="4981258"/>
            <a:ext cx="5372132" cy="411162"/>
          </a:xfrm>
        </p:spPr>
        <p:txBody>
          <a:bodyPr/>
          <a:lstStyle>
            <a:lvl1pPr marL="0" indent="0" algn="ctr">
              <a:buNone/>
              <a:defRPr sz="1600" i="1"/>
            </a:lvl1pPr>
          </a:lstStyle>
          <a:p>
            <a:pPr lvl="0"/>
            <a:r>
              <a:rPr lang="en-US"/>
              <a:t>120 pts. = $282,000 – 360 pts. = $846,000</a:t>
            </a:r>
          </a:p>
        </p:txBody>
      </p:sp>
      <p:sp>
        <p:nvSpPr>
          <p:cNvPr id="16" name="Text Placeholder 18">
            <a:extLst>
              <a:ext uri="{FF2B5EF4-FFF2-40B4-BE49-F238E27FC236}">
                <a16:creationId xmlns:a16="http://schemas.microsoft.com/office/drawing/2014/main" id="{9F342778-F753-4FC8-A17A-37162DF22BCC}"/>
              </a:ext>
            </a:extLst>
          </p:cNvPr>
          <p:cNvSpPr>
            <a:spLocks noGrp="1"/>
          </p:cNvSpPr>
          <p:nvPr>
            <p:ph type="body" sz="quarter" idx="13" hasCustomPrompt="1"/>
          </p:nvPr>
        </p:nvSpPr>
        <p:spPr>
          <a:xfrm>
            <a:off x="3532748" y="3323380"/>
            <a:ext cx="3137682" cy="359194"/>
          </a:xfrm>
        </p:spPr>
        <p:txBody>
          <a:bodyPr anchor="ctr">
            <a:normAutofit/>
          </a:bodyPr>
          <a:lstStyle>
            <a:lvl1pPr marL="0" indent="0">
              <a:buNone/>
              <a:defRPr sz="2400">
                <a:solidFill>
                  <a:schemeClr val="bg1"/>
                </a:solidFill>
                <a:latin typeface="+mj-lt"/>
              </a:defRPr>
            </a:lvl1pPr>
          </a:lstStyle>
          <a:p>
            <a:pPr lvl="0"/>
            <a:r>
              <a:rPr lang="en-US"/>
              <a:t>$XXXXX</a:t>
            </a:r>
          </a:p>
        </p:txBody>
      </p:sp>
    </p:spTree>
    <p:extLst>
      <p:ext uri="{BB962C8B-B14F-4D97-AF65-F5344CB8AC3E}">
        <p14:creationId xmlns:p14="http://schemas.microsoft.com/office/powerpoint/2010/main" val="20570693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KS 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BB70BD-A2D9-2C4D-AACE-E63E7741E8E4}"/>
              </a:ext>
            </a:extLst>
          </p:cNvPr>
          <p:cNvPicPr>
            <a:picLocks noChangeAspect="1"/>
          </p:cNvPicPr>
          <p:nvPr userDrawn="1"/>
        </p:nvPicPr>
        <p:blipFill>
          <a:blip r:embed="rId2"/>
          <a:stretch>
            <a:fillRect/>
          </a:stretch>
        </p:blipFill>
        <p:spPr>
          <a:xfrm>
            <a:off x="1" y="0"/>
            <a:ext cx="12192000" cy="6858000"/>
          </a:xfrm>
          <a:prstGeom prst="rect">
            <a:avLst/>
          </a:prstGeom>
        </p:spPr>
      </p:pic>
      <p:pic>
        <p:nvPicPr>
          <p:cNvPr id="5" name="Picture 4">
            <a:extLst>
              <a:ext uri="{FF2B5EF4-FFF2-40B4-BE49-F238E27FC236}">
                <a16:creationId xmlns:a16="http://schemas.microsoft.com/office/drawing/2014/main" id="{50B7E937-8601-3E46-8245-CF7D855D3A4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1001" y="259777"/>
            <a:ext cx="3099676" cy="818863"/>
          </a:xfrm>
          <a:prstGeom prst="rect">
            <a:avLst/>
          </a:prstGeom>
        </p:spPr>
      </p:pic>
      <p:sp>
        <p:nvSpPr>
          <p:cNvPr id="8" name="Title Placeholder 1">
            <a:extLst>
              <a:ext uri="{FF2B5EF4-FFF2-40B4-BE49-F238E27FC236}">
                <a16:creationId xmlns:a16="http://schemas.microsoft.com/office/drawing/2014/main" id="{E66F8886-E1D4-460F-8635-0BA11D48541B}"/>
              </a:ext>
            </a:extLst>
          </p:cNvPr>
          <p:cNvSpPr>
            <a:spLocks noGrp="1"/>
          </p:cNvSpPr>
          <p:nvPr>
            <p:ph type="title" hasCustomPrompt="1"/>
          </p:nvPr>
        </p:nvSpPr>
        <p:spPr>
          <a:xfrm>
            <a:off x="1107834" y="3103790"/>
            <a:ext cx="7056681" cy="520418"/>
          </a:xfrm>
          <a:prstGeom prst="rect">
            <a:avLst/>
          </a:prstGeom>
        </p:spPr>
        <p:txBody>
          <a:bodyPr vert="horz" lIns="91440" tIns="45720" rIns="91440" bIns="45720" rtlCol="0" anchor="ctr">
            <a:noAutofit/>
          </a:bodyPr>
          <a:lstStyle>
            <a:lvl1pPr algn="r">
              <a:defRPr sz="3999">
                <a:solidFill>
                  <a:srgbClr val="38567B"/>
                </a:solidFill>
                <a:latin typeface="+mj-lt"/>
              </a:defRPr>
            </a:lvl1pPr>
          </a:lstStyle>
          <a:p>
            <a:r>
              <a:rPr lang="en-US"/>
              <a:t>Project Name</a:t>
            </a:r>
          </a:p>
        </p:txBody>
      </p:sp>
      <p:sp>
        <p:nvSpPr>
          <p:cNvPr id="3" name="Picture Placeholder 2">
            <a:extLst>
              <a:ext uri="{FF2B5EF4-FFF2-40B4-BE49-F238E27FC236}">
                <a16:creationId xmlns:a16="http://schemas.microsoft.com/office/drawing/2014/main" id="{87B42EAF-744D-4389-81D7-A38D06614DF5}"/>
              </a:ext>
            </a:extLst>
          </p:cNvPr>
          <p:cNvSpPr>
            <a:spLocks noGrp="1"/>
          </p:cNvSpPr>
          <p:nvPr>
            <p:ph type="pic" sz="quarter" idx="10" hasCustomPrompt="1"/>
          </p:nvPr>
        </p:nvSpPr>
        <p:spPr>
          <a:xfrm>
            <a:off x="4824414" y="260352"/>
            <a:ext cx="3516555" cy="765175"/>
          </a:xfrm>
        </p:spPr>
        <p:txBody>
          <a:bodyPr numCol="1" anchor="ctr">
            <a:normAutofit/>
          </a:bodyPr>
          <a:lstStyle>
            <a:lvl1pPr marL="0" indent="0">
              <a:buNone/>
              <a:defRPr sz="1799">
                <a:solidFill>
                  <a:schemeClr val="accent2">
                    <a:lumMod val="75000"/>
                  </a:schemeClr>
                </a:solidFill>
              </a:defRPr>
            </a:lvl1pPr>
          </a:lstStyle>
          <a:p>
            <a:r>
              <a:rPr lang="en-US"/>
              <a:t>Insert Client Logo Here (if needed)</a:t>
            </a:r>
          </a:p>
        </p:txBody>
      </p:sp>
      <p:sp>
        <p:nvSpPr>
          <p:cNvPr id="13" name="Text Placeholder 12">
            <a:extLst>
              <a:ext uri="{FF2B5EF4-FFF2-40B4-BE49-F238E27FC236}">
                <a16:creationId xmlns:a16="http://schemas.microsoft.com/office/drawing/2014/main" id="{1285E936-7B7C-456D-8570-F99733B7FC9B}"/>
              </a:ext>
            </a:extLst>
          </p:cNvPr>
          <p:cNvSpPr>
            <a:spLocks noGrp="1"/>
          </p:cNvSpPr>
          <p:nvPr>
            <p:ph type="body" sz="quarter" idx="11" hasCustomPrompt="1"/>
          </p:nvPr>
        </p:nvSpPr>
        <p:spPr>
          <a:xfrm>
            <a:off x="3597589" y="3624341"/>
            <a:ext cx="4566926" cy="520700"/>
          </a:xfrm>
        </p:spPr>
        <p:txBody>
          <a:bodyPr>
            <a:normAutofit/>
          </a:bodyPr>
          <a:lstStyle>
            <a:lvl1pPr marL="0" indent="0" algn="r">
              <a:buFontTx/>
              <a:buNone/>
              <a:defRPr sz="1799">
                <a:solidFill>
                  <a:srgbClr val="7B9D6A"/>
                </a:solidFill>
              </a:defRPr>
            </a:lvl1pPr>
          </a:lstStyle>
          <a:p>
            <a:pPr lvl="0"/>
            <a:r>
              <a:rPr lang="en-US"/>
              <a:t>Workshop/Meeting Title</a:t>
            </a:r>
          </a:p>
        </p:txBody>
      </p:sp>
      <p:sp>
        <p:nvSpPr>
          <p:cNvPr id="14" name="Text Placeholder 12">
            <a:extLst>
              <a:ext uri="{FF2B5EF4-FFF2-40B4-BE49-F238E27FC236}">
                <a16:creationId xmlns:a16="http://schemas.microsoft.com/office/drawing/2014/main" id="{A27B6CFE-3E2F-48FB-8488-346C77AE1121}"/>
              </a:ext>
            </a:extLst>
          </p:cNvPr>
          <p:cNvSpPr>
            <a:spLocks noGrp="1"/>
          </p:cNvSpPr>
          <p:nvPr>
            <p:ph type="body" sz="quarter" idx="12" hasCustomPrompt="1"/>
          </p:nvPr>
        </p:nvSpPr>
        <p:spPr>
          <a:xfrm>
            <a:off x="3597589" y="2583024"/>
            <a:ext cx="4566926" cy="520700"/>
          </a:xfrm>
        </p:spPr>
        <p:txBody>
          <a:bodyPr anchor="b">
            <a:normAutofit/>
          </a:bodyPr>
          <a:lstStyle>
            <a:lvl1pPr marL="0" indent="0" algn="r">
              <a:buFontTx/>
              <a:buNone/>
              <a:defRPr sz="1799">
                <a:solidFill>
                  <a:srgbClr val="7B9D6A"/>
                </a:solidFill>
              </a:defRPr>
            </a:lvl1pPr>
          </a:lstStyle>
          <a:p>
            <a:pPr lvl="0"/>
            <a:r>
              <a:rPr lang="en-US"/>
              <a:t>Month Year</a:t>
            </a:r>
          </a:p>
        </p:txBody>
      </p:sp>
    </p:spTree>
    <p:extLst>
      <p:ext uri="{BB962C8B-B14F-4D97-AF65-F5344CB8AC3E}">
        <p14:creationId xmlns:p14="http://schemas.microsoft.com/office/powerpoint/2010/main" val="17430288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KS basic layou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07A7391-5878-4B98-80A7-68E2BAAA7AEB}"/>
              </a:ext>
            </a:extLst>
          </p:cNvPr>
          <p:cNvSpPr txBox="1"/>
          <p:nvPr userDrawn="1"/>
        </p:nvSpPr>
        <p:spPr>
          <a:xfrm>
            <a:off x="49884" y="6553200"/>
            <a:ext cx="325645" cy="261610"/>
          </a:xfrm>
          <a:prstGeom prst="rect">
            <a:avLst/>
          </a:prstGeom>
          <a:noFill/>
        </p:spPr>
        <p:txBody>
          <a:bodyPr wrap="none" rtlCol="0">
            <a:spAutoFit/>
          </a:bodyPr>
          <a:lstStyle/>
          <a:p>
            <a:pPr marL="0" marR="0" lvl="0" indent="0" defTabSz="913852"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3852"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4" name="Title Placeholder 1">
            <a:extLst>
              <a:ext uri="{FF2B5EF4-FFF2-40B4-BE49-F238E27FC236}">
                <a16:creationId xmlns:a16="http://schemas.microsoft.com/office/drawing/2014/main" id="{44BC85E6-BCC7-4AA7-8C2B-69BB9A1992D0}"/>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9">
                <a:solidFill>
                  <a:srgbClr val="38567B"/>
                </a:solidFill>
                <a:latin typeface="+mj-lt"/>
              </a:defRPr>
            </a:lvl1pPr>
          </a:lstStyle>
          <a:p>
            <a:r>
              <a:rPr lang="en-US"/>
              <a:t>Title</a:t>
            </a:r>
          </a:p>
        </p:txBody>
      </p:sp>
      <p:sp>
        <p:nvSpPr>
          <p:cNvPr id="6" name="Text Placeholder 19">
            <a:extLst>
              <a:ext uri="{FF2B5EF4-FFF2-40B4-BE49-F238E27FC236}">
                <a16:creationId xmlns:a16="http://schemas.microsoft.com/office/drawing/2014/main" id="{BDF1E52E-B845-1E45-A888-A325FD47C48D}"/>
              </a:ext>
            </a:extLst>
          </p:cNvPr>
          <p:cNvSpPr>
            <a:spLocks noGrp="1"/>
          </p:cNvSpPr>
          <p:nvPr>
            <p:ph type="body" sz="quarter" idx="10"/>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endParaRPr lang="en-US"/>
          </a:p>
        </p:txBody>
      </p:sp>
      <p:sp>
        <p:nvSpPr>
          <p:cNvPr id="7" name="Text Placeholder 13">
            <a:extLst>
              <a:ext uri="{FF2B5EF4-FFF2-40B4-BE49-F238E27FC236}">
                <a16:creationId xmlns:a16="http://schemas.microsoft.com/office/drawing/2014/main" id="{998E72E8-779B-4F36-8A00-C84C0DA22F1B}"/>
              </a:ext>
            </a:extLst>
          </p:cNvPr>
          <p:cNvSpPr>
            <a:spLocks noGrp="1"/>
          </p:cNvSpPr>
          <p:nvPr>
            <p:ph type="body" sz="quarter" idx="12" hasCustomPrompt="1"/>
          </p:nvPr>
        </p:nvSpPr>
        <p:spPr>
          <a:xfrm>
            <a:off x="552100" y="1328738"/>
            <a:ext cx="10515599" cy="4505326"/>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Tree>
    <p:extLst>
      <p:ext uri="{BB962C8B-B14F-4D97-AF65-F5344CB8AC3E}">
        <p14:creationId xmlns:p14="http://schemas.microsoft.com/office/powerpoint/2010/main" val="36783855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KS_Objectives_Topics">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47FEB-6DE7-0041-A4E9-1F7BDDC2A5A9}"/>
              </a:ext>
            </a:extLst>
          </p:cNvPr>
          <p:cNvSpPr txBox="1"/>
          <p:nvPr userDrawn="1"/>
        </p:nvSpPr>
        <p:spPr>
          <a:xfrm>
            <a:off x="49884" y="6553200"/>
            <a:ext cx="325645" cy="261610"/>
          </a:xfrm>
          <a:prstGeom prst="rect">
            <a:avLst/>
          </a:prstGeom>
          <a:noFill/>
        </p:spPr>
        <p:txBody>
          <a:bodyPr wrap="none" rtlCol="0">
            <a:spAutoFit/>
          </a:bodyPr>
          <a:lstStyle/>
          <a:p>
            <a:pPr marL="0" marR="0" lvl="0" indent="0" defTabSz="913852"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3852"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4" name="Text Placeholder 14">
            <a:extLst>
              <a:ext uri="{FF2B5EF4-FFF2-40B4-BE49-F238E27FC236}">
                <a16:creationId xmlns:a16="http://schemas.microsoft.com/office/drawing/2014/main" id="{26AC577B-99AB-624D-A0C7-8E610F66A23C}"/>
              </a:ext>
            </a:extLst>
          </p:cNvPr>
          <p:cNvSpPr txBox="1">
            <a:spLocks/>
          </p:cNvSpPr>
          <p:nvPr userDrawn="1"/>
        </p:nvSpPr>
        <p:spPr>
          <a:xfrm>
            <a:off x="551874" y="181708"/>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799" b="1" i="0" u="none" strike="noStrike" kern="1200" cap="none" spc="0" normalizeH="0" baseline="0" noProof="0">
                <a:ln>
                  <a:noFill/>
                </a:ln>
                <a:solidFill>
                  <a:srgbClr val="38567B"/>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Objectives &amp; Topics</a:t>
            </a:r>
            <a:endParaRPr kumimoji="0" lang="en-US" sz="2799" b="1" i="0" u="none" strike="noStrike" kern="1200" cap="none" spc="0" normalizeH="0" baseline="0" noProof="0">
              <a:ln>
                <a:noFill/>
              </a:ln>
              <a:solidFill>
                <a:srgbClr val="38567B"/>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rPr>
              <a:t>What we’ll learn today</a:t>
            </a: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grpSp>
        <p:nvGrpSpPr>
          <p:cNvPr id="5" name="Group 4">
            <a:extLst>
              <a:ext uri="{FF2B5EF4-FFF2-40B4-BE49-F238E27FC236}">
                <a16:creationId xmlns:a16="http://schemas.microsoft.com/office/drawing/2014/main" id="{6277B5F5-10EA-D144-B639-EC2B12D56B22}"/>
              </a:ext>
            </a:extLst>
          </p:cNvPr>
          <p:cNvGrpSpPr/>
          <p:nvPr userDrawn="1"/>
        </p:nvGrpSpPr>
        <p:grpSpPr>
          <a:xfrm>
            <a:off x="665274" y="1223523"/>
            <a:ext cx="4846320" cy="4702619"/>
            <a:chOff x="665274" y="1223521"/>
            <a:chExt cx="4846320" cy="4702619"/>
          </a:xfrm>
        </p:grpSpPr>
        <p:grpSp>
          <p:nvGrpSpPr>
            <p:cNvPr id="6" name="Group 5">
              <a:extLst>
                <a:ext uri="{FF2B5EF4-FFF2-40B4-BE49-F238E27FC236}">
                  <a16:creationId xmlns:a16="http://schemas.microsoft.com/office/drawing/2014/main" id="{A96D2255-B4A2-F341-9C12-59C9B56CFF2A}"/>
                </a:ext>
              </a:extLst>
            </p:cNvPr>
            <p:cNvGrpSpPr/>
            <p:nvPr/>
          </p:nvGrpSpPr>
          <p:grpSpPr>
            <a:xfrm>
              <a:off x="665274" y="1805077"/>
              <a:ext cx="4846320" cy="4121063"/>
              <a:chOff x="1223896" y="1828800"/>
              <a:chExt cx="3586098" cy="4121063"/>
            </a:xfrm>
          </p:grpSpPr>
          <p:sp>
            <p:nvSpPr>
              <p:cNvPr id="9" name="Rectangle 8">
                <a:extLst>
                  <a:ext uri="{FF2B5EF4-FFF2-40B4-BE49-F238E27FC236}">
                    <a16:creationId xmlns:a16="http://schemas.microsoft.com/office/drawing/2014/main" id="{AA3AF1EE-232E-5143-9B94-A3A7FF210828}"/>
                  </a:ext>
                </a:extLst>
              </p:cNvPr>
              <p:cNvSpPr/>
              <p:nvPr/>
            </p:nvSpPr>
            <p:spPr>
              <a:xfrm>
                <a:off x="1223896" y="2633074"/>
                <a:ext cx="3586098" cy="3316789"/>
              </a:xfrm>
              <a:prstGeom prst="rect">
                <a:avLst/>
              </a:prstGeom>
              <a:solidFill>
                <a:schemeClr val="bg1"/>
              </a:solidFill>
              <a:ln>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0" name="Rectangle 9">
                <a:extLst>
                  <a:ext uri="{FF2B5EF4-FFF2-40B4-BE49-F238E27FC236}">
                    <a16:creationId xmlns:a16="http://schemas.microsoft.com/office/drawing/2014/main" id="{B85EFB3E-07C8-5645-B845-58D254EDC67D}"/>
                  </a:ext>
                </a:extLst>
              </p:cNvPr>
              <p:cNvSpPr/>
              <p:nvPr/>
            </p:nvSpPr>
            <p:spPr>
              <a:xfrm>
                <a:off x="1223896" y="1828800"/>
                <a:ext cx="3586098" cy="1536967"/>
              </a:xfrm>
              <a:prstGeom prst="rect">
                <a:avLst/>
              </a:prstGeom>
              <a:solidFill>
                <a:srgbClr val="38567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1" name="TextBox 10">
                <a:extLst>
                  <a:ext uri="{FF2B5EF4-FFF2-40B4-BE49-F238E27FC236}">
                    <a16:creationId xmlns:a16="http://schemas.microsoft.com/office/drawing/2014/main" id="{8E428EE3-344A-DE41-9B63-CFC9716E7D4E}"/>
                  </a:ext>
                </a:extLst>
              </p:cNvPr>
              <p:cNvSpPr txBox="1"/>
              <p:nvPr/>
            </p:nvSpPr>
            <p:spPr>
              <a:xfrm>
                <a:off x="1237899" y="2597161"/>
                <a:ext cx="3572095" cy="40011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u="none" strike="noStrike" kern="1200" cap="none" spc="0" normalizeH="0" baseline="0" noProof="0">
                    <a:ln>
                      <a:noFill/>
                    </a:ln>
                    <a:solidFill>
                      <a:schemeClr val="bg1"/>
                    </a:solidFill>
                    <a:effectLst/>
                    <a:uLnTx/>
                    <a:uFillTx/>
                    <a:latin typeface="Source Sans Pro" panose="020B0503030403020204" pitchFamily="34" charset="0"/>
                    <a:ea typeface="Roboto" panose="02000000000000000000" pitchFamily="2" charset="0"/>
                    <a:cs typeface="Roboto" panose="02000000000000000000" pitchFamily="2" charset="0"/>
                  </a:rPr>
                  <a:t>Objectives of Workshop</a:t>
                </a:r>
              </a:p>
            </p:txBody>
          </p:sp>
        </p:grpSp>
        <p:sp>
          <p:nvSpPr>
            <p:cNvPr id="7" name="Oval 6">
              <a:extLst>
                <a:ext uri="{FF2B5EF4-FFF2-40B4-BE49-F238E27FC236}">
                  <a16:creationId xmlns:a16="http://schemas.microsoft.com/office/drawing/2014/main" id="{3C55744F-2EE9-9B46-9407-463CFD44A734}"/>
                </a:ext>
              </a:extLst>
            </p:cNvPr>
            <p:cNvSpPr/>
            <p:nvPr/>
          </p:nvSpPr>
          <p:spPr>
            <a:xfrm>
              <a:off x="2437342" y="1223521"/>
              <a:ext cx="1185273" cy="1185273"/>
            </a:xfrm>
            <a:prstGeom prst="ellipse">
              <a:avLst/>
            </a:prstGeom>
            <a:solidFill>
              <a:srgbClr val="D9E7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latin typeface="Source Sans Pro" panose="020B0503030403020204" pitchFamily="34" charset="0"/>
              </a:endParaRPr>
            </a:p>
          </p:txBody>
        </p:sp>
        <p:pic>
          <p:nvPicPr>
            <p:cNvPr id="8" name="Graphic 7">
              <a:extLst>
                <a:ext uri="{FF2B5EF4-FFF2-40B4-BE49-F238E27FC236}">
                  <a16:creationId xmlns:a16="http://schemas.microsoft.com/office/drawing/2014/main" id="{64EAB7D5-23FF-C242-BFC9-940188C50E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78337" y="1458899"/>
              <a:ext cx="692355" cy="692355"/>
            </a:xfrm>
            <a:prstGeom prst="rect">
              <a:avLst/>
            </a:prstGeom>
          </p:spPr>
        </p:pic>
      </p:grpSp>
      <p:grpSp>
        <p:nvGrpSpPr>
          <p:cNvPr id="13" name="Group 12">
            <a:extLst>
              <a:ext uri="{FF2B5EF4-FFF2-40B4-BE49-F238E27FC236}">
                <a16:creationId xmlns:a16="http://schemas.microsoft.com/office/drawing/2014/main" id="{2EAFA99F-4B01-464B-A220-B6F0866C3E37}"/>
              </a:ext>
            </a:extLst>
          </p:cNvPr>
          <p:cNvGrpSpPr/>
          <p:nvPr userDrawn="1"/>
        </p:nvGrpSpPr>
        <p:grpSpPr>
          <a:xfrm>
            <a:off x="6680408" y="1206298"/>
            <a:ext cx="4846320" cy="4723210"/>
            <a:chOff x="6680408" y="1206298"/>
            <a:chExt cx="4846320" cy="4723210"/>
          </a:xfrm>
        </p:grpSpPr>
        <p:grpSp>
          <p:nvGrpSpPr>
            <p:cNvPr id="14" name="Group 13">
              <a:extLst>
                <a:ext uri="{FF2B5EF4-FFF2-40B4-BE49-F238E27FC236}">
                  <a16:creationId xmlns:a16="http://schemas.microsoft.com/office/drawing/2014/main" id="{AB3FBB17-49AD-3A49-A977-1EA897BA195B}"/>
                </a:ext>
              </a:extLst>
            </p:cNvPr>
            <p:cNvGrpSpPr/>
            <p:nvPr/>
          </p:nvGrpSpPr>
          <p:grpSpPr>
            <a:xfrm>
              <a:off x="6680408" y="1808445"/>
              <a:ext cx="4846320" cy="4121063"/>
              <a:chOff x="6574597" y="1828800"/>
              <a:chExt cx="3586098" cy="4121063"/>
            </a:xfrm>
          </p:grpSpPr>
          <p:sp>
            <p:nvSpPr>
              <p:cNvPr id="17" name="Rectangle 16">
                <a:extLst>
                  <a:ext uri="{FF2B5EF4-FFF2-40B4-BE49-F238E27FC236}">
                    <a16:creationId xmlns:a16="http://schemas.microsoft.com/office/drawing/2014/main" id="{E2D5728A-ECDA-6349-BBA5-0F191E9C5F68}"/>
                  </a:ext>
                </a:extLst>
              </p:cNvPr>
              <p:cNvSpPr/>
              <p:nvPr/>
            </p:nvSpPr>
            <p:spPr>
              <a:xfrm>
                <a:off x="6574597" y="2633074"/>
                <a:ext cx="3586098" cy="3316789"/>
              </a:xfrm>
              <a:prstGeom prst="rect">
                <a:avLst/>
              </a:prstGeom>
              <a:solidFill>
                <a:schemeClr val="bg1"/>
              </a:solidFill>
              <a:ln>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8" name="Rectangle 17">
                <a:extLst>
                  <a:ext uri="{FF2B5EF4-FFF2-40B4-BE49-F238E27FC236}">
                    <a16:creationId xmlns:a16="http://schemas.microsoft.com/office/drawing/2014/main" id="{74AD1372-D031-D944-A20C-D77A6F6F1337}"/>
                  </a:ext>
                </a:extLst>
              </p:cNvPr>
              <p:cNvSpPr/>
              <p:nvPr/>
            </p:nvSpPr>
            <p:spPr>
              <a:xfrm>
                <a:off x="6574597" y="1828800"/>
                <a:ext cx="3586098" cy="1536967"/>
              </a:xfrm>
              <a:prstGeom prst="rect">
                <a:avLst/>
              </a:prstGeom>
              <a:solidFill>
                <a:srgbClr val="7C9C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9" name="TextBox 18">
                <a:extLst>
                  <a:ext uri="{FF2B5EF4-FFF2-40B4-BE49-F238E27FC236}">
                    <a16:creationId xmlns:a16="http://schemas.microsoft.com/office/drawing/2014/main" id="{8DB5603A-A16F-5645-8840-0D13E499C399}"/>
                  </a:ext>
                </a:extLst>
              </p:cNvPr>
              <p:cNvSpPr txBox="1"/>
              <p:nvPr/>
            </p:nvSpPr>
            <p:spPr>
              <a:xfrm>
                <a:off x="6588600" y="2597161"/>
                <a:ext cx="3572095" cy="400110"/>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US" sz="1999" b="1">
                    <a:solidFill>
                      <a:schemeClr val="bg1"/>
                    </a:solidFill>
                    <a:latin typeface="Source Sans Pro" panose="020B0503030403020204" pitchFamily="34" charset="0"/>
                    <a:ea typeface="Roboto" panose="02000000000000000000" pitchFamily="2" charset="0"/>
                    <a:cs typeface="Roboto" panose="02000000000000000000" pitchFamily="2" charset="0"/>
                  </a:rPr>
                  <a:t>Topics to Cover</a:t>
                </a:r>
                <a:endParaRPr kumimoji="0" lang="en-US" sz="1999" b="1" u="none" strike="noStrike" kern="1200" cap="none" spc="0" normalizeH="0" baseline="0" noProof="0">
                  <a:ln>
                    <a:noFill/>
                  </a:ln>
                  <a:solidFill>
                    <a:schemeClr val="bg1"/>
                  </a:solidFill>
                  <a:effectLst/>
                  <a:uLnTx/>
                  <a:uFillTx/>
                  <a:latin typeface="Source Sans Pro" panose="020B0503030403020204" pitchFamily="34" charset="0"/>
                  <a:ea typeface="Roboto" panose="02000000000000000000" pitchFamily="2" charset="0"/>
                  <a:cs typeface="Roboto" panose="02000000000000000000" pitchFamily="2" charset="0"/>
                </a:endParaRPr>
              </a:p>
            </p:txBody>
          </p:sp>
        </p:grpSp>
        <p:sp>
          <p:nvSpPr>
            <p:cNvPr id="15" name="Oval 14">
              <a:extLst>
                <a:ext uri="{FF2B5EF4-FFF2-40B4-BE49-F238E27FC236}">
                  <a16:creationId xmlns:a16="http://schemas.microsoft.com/office/drawing/2014/main" id="{178E63E9-7197-AB4E-8089-962EA0E87562}"/>
                </a:ext>
              </a:extLst>
            </p:cNvPr>
            <p:cNvSpPr/>
            <p:nvPr/>
          </p:nvSpPr>
          <p:spPr>
            <a:xfrm>
              <a:off x="8452476" y="1206298"/>
              <a:ext cx="1188720" cy="1188720"/>
            </a:xfrm>
            <a:prstGeom prst="ellipse">
              <a:avLst/>
            </a:prstGeom>
            <a:solidFill>
              <a:srgbClr val="EBF2D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latin typeface="Source Sans Pro" panose="020B0503030403020204" pitchFamily="34" charset="0"/>
              </a:endParaRPr>
            </a:p>
          </p:txBody>
        </p:sp>
        <p:pic>
          <p:nvPicPr>
            <p:cNvPr id="16" name="Graphic 15">
              <a:extLst>
                <a:ext uri="{FF2B5EF4-FFF2-40B4-BE49-F238E27FC236}">
                  <a16:creationId xmlns:a16="http://schemas.microsoft.com/office/drawing/2014/main" id="{E877AA68-B024-0F42-AAC7-9410E2CC5D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6796" y="1480618"/>
              <a:ext cx="640080" cy="640080"/>
            </a:xfrm>
            <a:prstGeom prst="rect">
              <a:avLst/>
            </a:prstGeom>
          </p:spPr>
        </p:pic>
      </p:grpSp>
      <p:sp>
        <p:nvSpPr>
          <p:cNvPr id="21" name="Text Placeholder 13">
            <a:extLst>
              <a:ext uri="{FF2B5EF4-FFF2-40B4-BE49-F238E27FC236}">
                <a16:creationId xmlns:a16="http://schemas.microsoft.com/office/drawing/2014/main" id="{8BA125E4-F5DF-0344-BC28-2E1543D660C2}"/>
              </a:ext>
            </a:extLst>
          </p:cNvPr>
          <p:cNvSpPr>
            <a:spLocks noGrp="1"/>
          </p:cNvSpPr>
          <p:nvPr>
            <p:ph type="body" sz="quarter" idx="12" hasCustomPrompt="1"/>
          </p:nvPr>
        </p:nvSpPr>
        <p:spPr>
          <a:xfrm>
            <a:off x="949343" y="3523834"/>
            <a:ext cx="4302278" cy="2110647"/>
          </a:xfrm>
        </p:spPr>
        <p:txBody>
          <a:bodyPr anchor="t">
            <a:normAutofit/>
          </a:bodyPr>
          <a:lstStyle>
            <a:lvl1pPr marL="285664" indent="-285664">
              <a:buFont typeface="Wingdings" pitchFamily="2" charset="2"/>
              <a:buChar char="ü"/>
              <a:defRPr sz="1600">
                <a:latin typeface="+mn-lt"/>
              </a:defRPr>
            </a:lvl1pPr>
          </a:lstStyle>
          <a:p>
            <a:pPr lvl="0"/>
            <a:r>
              <a:rPr lang="en-US"/>
              <a:t>Item 1</a:t>
            </a:r>
          </a:p>
          <a:p>
            <a:pPr lvl="0"/>
            <a:r>
              <a:rPr lang="en-US"/>
              <a:t>Item 2</a:t>
            </a:r>
          </a:p>
          <a:p>
            <a:pPr lvl="0"/>
            <a:r>
              <a:rPr lang="en-US"/>
              <a:t>Item 3</a:t>
            </a:r>
          </a:p>
          <a:p>
            <a:pPr lvl="0"/>
            <a:endParaRPr lang="en-US"/>
          </a:p>
        </p:txBody>
      </p:sp>
      <p:sp>
        <p:nvSpPr>
          <p:cNvPr id="22" name="Text Placeholder 13">
            <a:extLst>
              <a:ext uri="{FF2B5EF4-FFF2-40B4-BE49-F238E27FC236}">
                <a16:creationId xmlns:a16="http://schemas.microsoft.com/office/drawing/2014/main" id="{828B0EB7-A538-4A43-8CD3-7DC6B7C0E4B5}"/>
              </a:ext>
            </a:extLst>
          </p:cNvPr>
          <p:cNvSpPr>
            <a:spLocks noGrp="1"/>
          </p:cNvSpPr>
          <p:nvPr>
            <p:ph type="body" sz="quarter" idx="13" hasCustomPrompt="1"/>
          </p:nvPr>
        </p:nvSpPr>
        <p:spPr>
          <a:xfrm>
            <a:off x="6994553" y="3529742"/>
            <a:ext cx="4302278" cy="2110647"/>
          </a:xfrm>
        </p:spPr>
        <p:txBody>
          <a:bodyPr anchor="t">
            <a:normAutofit/>
          </a:bodyPr>
          <a:lstStyle>
            <a:lvl1pPr marL="285664" indent="-285664">
              <a:buFont typeface="Wingdings" pitchFamily="2" charset="2"/>
              <a:buChar char="ü"/>
              <a:defRPr sz="1600">
                <a:latin typeface="+mn-lt"/>
              </a:defRPr>
            </a:lvl1pPr>
          </a:lstStyle>
          <a:p>
            <a:pPr lvl="0"/>
            <a:r>
              <a:rPr lang="en-US"/>
              <a:t>Item 1</a:t>
            </a:r>
          </a:p>
          <a:p>
            <a:pPr lvl="0"/>
            <a:r>
              <a:rPr lang="en-US"/>
              <a:t>Item 2</a:t>
            </a:r>
          </a:p>
          <a:p>
            <a:pPr lvl="0"/>
            <a:r>
              <a:rPr lang="en-US"/>
              <a:t>Item 3</a:t>
            </a:r>
          </a:p>
          <a:p>
            <a:pPr lvl="0"/>
            <a:endParaRPr lang="en-US"/>
          </a:p>
        </p:txBody>
      </p:sp>
      <p:sp>
        <p:nvSpPr>
          <p:cNvPr id="24" name="Text Placeholder 23">
            <a:extLst>
              <a:ext uri="{FF2B5EF4-FFF2-40B4-BE49-F238E27FC236}">
                <a16:creationId xmlns:a16="http://schemas.microsoft.com/office/drawing/2014/main" id="{D039ABF2-72B8-1847-A553-36B57B39E676}"/>
              </a:ext>
            </a:extLst>
          </p:cNvPr>
          <p:cNvSpPr>
            <a:spLocks noGrp="1"/>
          </p:cNvSpPr>
          <p:nvPr>
            <p:ph type="body" sz="quarter" idx="14" hasCustomPrompt="1"/>
          </p:nvPr>
        </p:nvSpPr>
        <p:spPr>
          <a:xfrm>
            <a:off x="7216776" y="2964206"/>
            <a:ext cx="3805238" cy="227012"/>
          </a:xfrm>
        </p:spPr>
        <p:txBody>
          <a:bodyPr>
            <a:noAutofit/>
          </a:bodyPr>
          <a:lstStyle>
            <a:lvl1pPr marL="0" indent="0" algn="ctr">
              <a:buNone/>
              <a:defRPr sz="1300" b="0" i="1">
                <a:solidFill>
                  <a:schemeClr val="bg1"/>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25" name="Text Placeholder 23">
            <a:extLst>
              <a:ext uri="{FF2B5EF4-FFF2-40B4-BE49-F238E27FC236}">
                <a16:creationId xmlns:a16="http://schemas.microsoft.com/office/drawing/2014/main" id="{A5BB1A3B-FE4E-4440-96C4-E79FFE04F167}"/>
              </a:ext>
            </a:extLst>
          </p:cNvPr>
          <p:cNvSpPr>
            <a:spLocks noGrp="1"/>
          </p:cNvSpPr>
          <p:nvPr>
            <p:ph type="body" sz="quarter" idx="15" hasCustomPrompt="1"/>
          </p:nvPr>
        </p:nvSpPr>
        <p:spPr>
          <a:xfrm>
            <a:off x="1185815" y="2929643"/>
            <a:ext cx="3805238" cy="227012"/>
          </a:xfrm>
        </p:spPr>
        <p:txBody>
          <a:bodyPr anchor="ctr">
            <a:noAutofit/>
          </a:bodyPr>
          <a:lstStyle>
            <a:lvl1pPr marL="0" marR="0" indent="0" algn="ctr" defTabSz="914126" rtl="0" eaLnBrk="1" fontAlgn="auto" latinLnBrk="0" hangingPunct="1">
              <a:lnSpc>
                <a:spcPct val="120000"/>
              </a:lnSpc>
              <a:spcBef>
                <a:spcPts val="0"/>
              </a:spcBef>
              <a:spcAft>
                <a:spcPts val="0"/>
              </a:spcAft>
              <a:buClrTx/>
              <a:buSzTx/>
              <a:buFontTx/>
              <a:buNone/>
              <a:tabLst/>
              <a:defRPr sz="1300" b="0" i="1">
                <a:solidFill>
                  <a:schemeClr val="bg1"/>
                </a:solidFill>
                <a:latin typeface="Source Sans Pro Light" panose="020B0503030403020204" pitchFamily="34" charset="0"/>
                <a:ea typeface="Source Sans Pro Light" panose="020B0503030403020204" pitchFamily="34" charset="0"/>
              </a:defRPr>
            </a:lvl1pPr>
          </a:lstStyle>
          <a:p>
            <a:pPr marL="0" marR="0" lvl="0" indent="0" algn="ctr" defTabSz="914126" rtl="0" eaLnBrk="1" fontAlgn="auto" latinLnBrk="0" hangingPunct="1">
              <a:lnSpc>
                <a:spcPct val="120000"/>
              </a:lnSpc>
              <a:spcBef>
                <a:spcPts val="0"/>
              </a:spcBef>
              <a:spcAft>
                <a:spcPts val="0"/>
              </a:spcAft>
              <a:buClrTx/>
              <a:buSzTx/>
              <a:buFontTx/>
              <a:buNone/>
              <a:tabLst/>
              <a:defRPr/>
            </a:pPr>
            <a:r>
              <a:rPr lang="en-US" sz="1300" i="1">
                <a:solidFill>
                  <a:schemeClr val="bg1"/>
                </a:solidFill>
                <a:latin typeface="Source Sans Pro Light" panose="020B0403030403020204" pitchFamily="34" charset="0"/>
                <a:ea typeface="Roboto" panose="02000000000000000000" pitchFamily="2" charset="0"/>
                <a:cs typeface="Roboto" panose="02000000000000000000" pitchFamily="2" charset="0"/>
              </a:rPr>
              <a:t>Let’s get ahead of the game</a:t>
            </a:r>
            <a:endParaRPr kumimoji="0" lang="en-US" sz="1300" i="1" u="none" strike="noStrike" kern="1200" cap="none" spc="0" normalizeH="0" baseline="0" noProof="0">
              <a:ln>
                <a:noFill/>
              </a:ln>
              <a:solidFill>
                <a:schemeClr val="bg1"/>
              </a:solidFill>
              <a:effectLst/>
              <a:uLnTx/>
              <a:uFillTx/>
              <a:latin typeface="Source Sans Pro Light" panose="020B0403030403020204" pitchFamily="3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1078452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KS Agenda (6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7"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C9C6A"/>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userDrawn="1"/>
        </p:nvGrpSpPr>
        <p:grpSpPr>
          <a:xfrm>
            <a:off x="1402977"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994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userDrawn="1"/>
        </p:nvGrpSpPr>
        <p:grpSpPr>
          <a:xfrm>
            <a:off x="1402976"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D27244"/>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CB7FC463-2190-419A-B14E-DD03716F5760}"/>
              </a:ext>
            </a:extLst>
          </p:cNvPr>
          <p:cNvGrpSpPr/>
          <p:nvPr userDrawn="1"/>
        </p:nvGrpSpPr>
        <p:grpSpPr>
          <a:xfrm>
            <a:off x="1402978" y="4460718"/>
            <a:ext cx="1300088" cy="480646"/>
            <a:chOff x="381001" y="1173181"/>
            <a:chExt cx="1300088" cy="480646"/>
          </a:xfrm>
        </p:grpSpPr>
        <p:sp>
          <p:nvSpPr>
            <p:cNvPr id="18" name="Oval 17">
              <a:extLst>
                <a:ext uri="{FF2B5EF4-FFF2-40B4-BE49-F238E27FC236}">
                  <a16:creationId xmlns:a16="http://schemas.microsoft.com/office/drawing/2014/main" id="{31C31F9B-2A96-4030-BA61-27D2640BEA0B}"/>
                </a:ext>
              </a:extLst>
            </p:cNvPr>
            <p:cNvSpPr/>
            <p:nvPr/>
          </p:nvSpPr>
          <p:spPr>
            <a:xfrm>
              <a:off x="381001" y="1173181"/>
              <a:ext cx="480646" cy="480646"/>
            </a:xfrm>
            <a:prstGeom prst="ellipse">
              <a:avLst/>
            </a:prstGeom>
            <a:solidFill>
              <a:srgbClr val="6E6A82"/>
            </a:solidFill>
            <a:ln w="38100">
              <a:solidFill>
                <a:srgbClr val="B2AE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5</a:t>
              </a:r>
            </a:p>
          </p:txBody>
        </p:sp>
        <p:cxnSp>
          <p:nvCxnSpPr>
            <p:cNvPr id="19" name="Straight Arrow Connector 18">
              <a:extLst>
                <a:ext uri="{FF2B5EF4-FFF2-40B4-BE49-F238E27FC236}">
                  <a16:creationId xmlns:a16="http://schemas.microsoft.com/office/drawing/2014/main" id="{58856A1C-BF91-4466-957A-5A4F72418AAE}"/>
                </a:ext>
              </a:extLst>
            </p:cNvPr>
            <p:cNvCxnSpPr>
              <a:cxnSpLocks/>
              <a:stCxn id="18" idx="6"/>
            </p:cNvCxnSpPr>
            <p:nvPr/>
          </p:nvCxnSpPr>
          <p:spPr>
            <a:xfrm>
              <a:off x="861647" y="1413504"/>
              <a:ext cx="819442" cy="0"/>
            </a:xfrm>
            <a:prstGeom prst="straightConnector1">
              <a:avLst/>
            </a:prstGeom>
            <a:ln>
              <a:solidFill>
                <a:srgbClr val="B2AEC2"/>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799">
                <a:solidFill>
                  <a:srgbClr val="38567B"/>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sz="1799"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7"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94574"/>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1" y="1268881"/>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1" y="2078055"/>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1" y="2887229"/>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1" y="3696403"/>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
        <p:nvSpPr>
          <p:cNvPr id="37" name="Text Placeholder 32">
            <a:extLst>
              <a:ext uri="{FF2B5EF4-FFF2-40B4-BE49-F238E27FC236}">
                <a16:creationId xmlns:a16="http://schemas.microsoft.com/office/drawing/2014/main" id="{73AE8C49-8961-4E01-83CA-09A7C393A43B}"/>
              </a:ext>
            </a:extLst>
          </p:cNvPr>
          <p:cNvSpPr>
            <a:spLocks noGrp="1"/>
          </p:cNvSpPr>
          <p:nvPr>
            <p:ph type="body" sz="quarter" idx="14" hasCustomPrompt="1"/>
          </p:nvPr>
        </p:nvSpPr>
        <p:spPr>
          <a:xfrm>
            <a:off x="2824261" y="4505577"/>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5 title here</a:t>
            </a:r>
          </a:p>
        </p:txBody>
      </p:sp>
      <p:grpSp>
        <p:nvGrpSpPr>
          <p:cNvPr id="25" name="Group 24">
            <a:extLst>
              <a:ext uri="{FF2B5EF4-FFF2-40B4-BE49-F238E27FC236}">
                <a16:creationId xmlns:a16="http://schemas.microsoft.com/office/drawing/2014/main" id="{0B8BAB53-1948-4A60-8A64-AEEB9BB132C7}"/>
              </a:ext>
            </a:extLst>
          </p:cNvPr>
          <p:cNvGrpSpPr/>
          <p:nvPr userDrawn="1"/>
        </p:nvGrpSpPr>
        <p:grpSpPr>
          <a:xfrm>
            <a:off x="1402977" y="5255709"/>
            <a:ext cx="1300088" cy="480646"/>
            <a:chOff x="381001" y="1173181"/>
            <a:chExt cx="1300088" cy="480646"/>
          </a:xfrm>
        </p:grpSpPr>
        <p:sp>
          <p:nvSpPr>
            <p:cNvPr id="26" name="Oval 25">
              <a:extLst>
                <a:ext uri="{FF2B5EF4-FFF2-40B4-BE49-F238E27FC236}">
                  <a16:creationId xmlns:a16="http://schemas.microsoft.com/office/drawing/2014/main" id="{964EFB4B-945B-4609-B3DD-6622CC5DC0A4}"/>
                </a:ext>
              </a:extLst>
            </p:cNvPr>
            <p:cNvSpPr/>
            <p:nvPr/>
          </p:nvSpPr>
          <p:spPr>
            <a:xfrm>
              <a:off x="381001" y="1173181"/>
              <a:ext cx="480646" cy="480646"/>
            </a:xfrm>
            <a:prstGeom prst="ellipse">
              <a:avLst/>
            </a:prstGeom>
            <a:solidFill>
              <a:srgbClr val="6899C5"/>
            </a:solidFill>
            <a:ln w="38100">
              <a:solidFill>
                <a:srgbClr val="ADCD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6</a:t>
              </a:r>
            </a:p>
          </p:txBody>
        </p:sp>
        <p:cxnSp>
          <p:nvCxnSpPr>
            <p:cNvPr id="27" name="Straight Arrow Connector 26">
              <a:extLst>
                <a:ext uri="{FF2B5EF4-FFF2-40B4-BE49-F238E27FC236}">
                  <a16:creationId xmlns:a16="http://schemas.microsoft.com/office/drawing/2014/main" id="{67600581-B47F-419C-86CB-F8292B6E8163}"/>
                </a:ext>
              </a:extLst>
            </p:cNvPr>
            <p:cNvCxnSpPr>
              <a:cxnSpLocks/>
              <a:stCxn id="26" idx="6"/>
            </p:cNvCxnSpPr>
            <p:nvPr/>
          </p:nvCxnSpPr>
          <p:spPr>
            <a:xfrm>
              <a:off x="861647" y="1413504"/>
              <a:ext cx="819442" cy="0"/>
            </a:xfrm>
            <a:prstGeom prst="straightConnector1">
              <a:avLst/>
            </a:prstGeom>
            <a:ln>
              <a:solidFill>
                <a:srgbClr val="ADCDE6"/>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2" name="Text Placeholder 32">
            <a:extLst>
              <a:ext uri="{FF2B5EF4-FFF2-40B4-BE49-F238E27FC236}">
                <a16:creationId xmlns:a16="http://schemas.microsoft.com/office/drawing/2014/main" id="{91B60134-81E2-44CF-AD31-16551E54993B}"/>
              </a:ext>
            </a:extLst>
          </p:cNvPr>
          <p:cNvSpPr>
            <a:spLocks noGrp="1"/>
          </p:cNvSpPr>
          <p:nvPr>
            <p:ph type="body" sz="quarter" idx="15" hasCustomPrompt="1"/>
          </p:nvPr>
        </p:nvSpPr>
        <p:spPr>
          <a:xfrm>
            <a:off x="2824261" y="5255343"/>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6 title here</a:t>
            </a:r>
          </a:p>
        </p:txBody>
      </p:sp>
    </p:spTree>
    <p:extLst>
      <p:ext uri="{BB962C8B-B14F-4D97-AF65-F5344CB8AC3E}">
        <p14:creationId xmlns:p14="http://schemas.microsoft.com/office/powerpoint/2010/main" val="29895132"/>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KS Agenda (5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7"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C9C6A"/>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userDrawn="1"/>
        </p:nvGrpSpPr>
        <p:grpSpPr>
          <a:xfrm>
            <a:off x="1402977"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994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userDrawn="1"/>
        </p:nvGrpSpPr>
        <p:grpSpPr>
          <a:xfrm>
            <a:off x="1402976"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D27244"/>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CB7FC463-2190-419A-B14E-DD03716F5760}"/>
              </a:ext>
            </a:extLst>
          </p:cNvPr>
          <p:cNvGrpSpPr/>
          <p:nvPr userDrawn="1"/>
        </p:nvGrpSpPr>
        <p:grpSpPr>
          <a:xfrm>
            <a:off x="1402978" y="4460718"/>
            <a:ext cx="1300088" cy="480646"/>
            <a:chOff x="381001" y="1173181"/>
            <a:chExt cx="1300088" cy="480646"/>
          </a:xfrm>
        </p:grpSpPr>
        <p:sp>
          <p:nvSpPr>
            <p:cNvPr id="18" name="Oval 17">
              <a:extLst>
                <a:ext uri="{FF2B5EF4-FFF2-40B4-BE49-F238E27FC236}">
                  <a16:creationId xmlns:a16="http://schemas.microsoft.com/office/drawing/2014/main" id="{31C31F9B-2A96-4030-BA61-27D2640BEA0B}"/>
                </a:ext>
              </a:extLst>
            </p:cNvPr>
            <p:cNvSpPr/>
            <p:nvPr/>
          </p:nvSpPr>
          <p:spPr>
            <a:xfrm>
              <a:off x="381001" y="1173181"/>
              <a:ext cx="480646" cy="480646"/>
            </a:xfrm>
            <a:prstGeom prst="ellipse">
              <a:avLst/>
            </a:prstGeom>
            <a:solidFill>
              <a:srgbClr val="6E6A82"/>
            </a:solidFill>
            <a:ln w="38100">
              <a:solidFill>
                <a:srgbClr val="B2AE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5</a:t>
              </a:r>
            </a:p>
          </p:txBody>
        </p:sp>
        <p:cxnSp>
          <p:nvCxnSpPr>
            <p:cNvPr id="19" name="Straight Arrow Connector 18">
              <a:extLst>
                <a:ext uri="{FF2B5EF4-FFF2-40B4-BE49-F238E27FC236}">
                  <a16:creationId xmlns:a16="http://schemas.microsoft.com/office/drawing/2014/main" id="{58856A1C-BF91-4466-957A-5A4F72418AAE}"/>
                </a:ext>
              </a:extLst>
            </p:cNvPr>
            <p:cNvCxnSpPr>
              <a:cxnSpLocks/>
              <a:stCxn id="18" idx="6"/>
            </p:cNvCxnSpPr>
            <p:nvPr/>
          </p:nvCxnSpPr>
          <p:spPr>
            <a:xfrm>
              <a:off x="861647" y="1413504"/>
              <a:ext cx="819442" cy="0"/>
            </a:xfrm>
            <a:prstGeom prst="straightConnector1">
              <a:avLst/>
            </a:prstGeom>
            <a:ln>
              <a:solidFill>
                <a:srgbClr val="B2AEC2"/>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799">
                <a:solidFill>
                  <a:srgbClr val="38567B"/>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sz="1799"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7"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94574"/>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1" y="1268881"/>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1" y="2078055"/>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1" y="2887229"/>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1" y="3696403"/>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
        <p:nvSpPr>
          <p:cNvPr id="37" name="Text Placeholder 32">
            <a:extLst>
              <a:ext uri="{FF2B5EF4-FFF2-40B4-BE49-F238E27FC236}">
                <a16:creationId xmlns:a16="http://schemas.microsoft.com/office/drawing/2014/main" id="{73AE8C49-8961-4E01-83CA-09A7C393A43B}"/>
              </a:ext>
            </a:extLst>
          </p:cNvPr>
          <p:cNvSpPr>
            <a:spLocks noGrp="1"/>
          </p:cNvSpPr>
          <p:nvPr>
            <p:ph type="body" sz="quarter" idx="14" hasCustomPrompt="1"/>
          </p:nvPr>
        </p:nvSpPr>
        <p:spPr>
          <a:xfrm>
            <a:off x="2824261" y="4505577"/>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5 title here</a:t>
            </a:r>
          </a:p>
        </p:txBody>
      </p:sp>
    </p:spTree>
    <p:extLst>
      <p:ext uri="{BB962C8B-B14F-4D97-AF65-F5344CB8AC3E}">
        <p14:creationId xmlns:p14="http://schemas.microsoft.com/office/powerpoint/2010/main" val="2396403501"/>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KS Agenda (4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7"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C9C6A"/>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userDrawn="1"/>
        </p:nvGrpSpPr>
        <p:grpSpPr>
          <a:xfrm>
            <a:off x="1402977"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994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userDrawn="1"/>
        </p:nvGrpSpPr>
        <p:grpSpPr>
          <a:xfrm>
            <a:off x="1402976"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D27244"/>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799">
                <a:solidFill>
                  <a:srgbClr val="38567B"/>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sz="1799"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7"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94574"/>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1" y="1268881"/>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1" y="2078055"/>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1" y="2887229"/>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1" y="3696403"/>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Tree>
    <p:extLst>
      <p:ext uri="{BB962C8B-B14F-4D97-AF65-F5344CB8AC3E}">
        <p14:creationId xmlns:p14="http://schemas.microsoft.com/office/powerpoint/2010/main" val="658545641"/>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KS Agenda (3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7" y="2442892"/>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C9C6A"/>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799">
                <a:solidFill>
                  <a:srgbClr val="38567B"/>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sz="1799"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7"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94574"/>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1" y="1268881"/>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1" y="2453914"/>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1" y="3638946"/>
            <a:ext cx="2736850" cy="481012"/>
          </a:xfrm>
        </p:spPr>
        <p:txBody>
          <a:bodyPr>
            <a:normAutofit/>
          </a:bodyPr>
          <a:lstStyle>
            <a:lvl1pPr marL="0" indent="0">
              <a:buNone/>
              <a:defRPr sz="1999" b="0">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grpSp>
        <p:nvGrpSpPr>
          <p:cNvPr id="21" name="Group 20">
            <a:extLst>
              <a:ext uri="{FF2B5EF4-FFF2-40B4-BE49-F238E27FC236}">
                <a16:creationId xmlns:a16="http://schemas.microsoft.com/office/drawing/2014/main" id="{97FC7924-9189-4514-9EBE-F9B5D166FE3F}"/>
              </a:ext>
            </a:extLst>
          </p:cNvPr>
          <p:cNvGrpSpPr/>
          <p:nvPr userDrawn="1"/>
        </p:nvGrpSpPr>
        <p:grpSpPr>
          <a:xfrm>
            <a:off x="1402976" y="3626463"/>
            <a:ext cx="1300088" cy="480646"/>
            <a:chOff x="381001" y="1173181"/>
            <a:chExt cx="1300088" cy="480646"/>
          </a:xfrm>
        </p:grpSpPr>
        <p:sp>
          <p:nvSpPr>
            <p:cNvPr id="22" name="Oval 21">
              <a:extLst>
                <a:ext uri="{FF2B5EF4-FFF2-40B4-BE49-F238E27FC236}">
                  <a16:creationId xmlns:a16="http://schemas.microsoft.com/office/drawing/2014/main" id="{E0CFFCAF-FD45-4217-9330-E05FD2A8AFA7}"/>
                </a:ext>
              </a:extLst>
            </p:cNvPr>
            <p:cNvSpPr/>
            <p:nvPr/>
          </p:nvSpPr>
          <p:spPr>
            <a:xfrm>
              <a:off x="381001" y="1173181"/>
              <a:ext cx="480646" cy="480646"/>
            </a:xfrm>
            <a:prstGeom prst="ellipse">
              <a:avLst/>
            </a:prstGeom>
            <a:solidFill>
              <a:srgbClr val="D27244"/>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3</a:t>
              </a:r>
            </a:p>
          </p:txBody>
        </p:sp>
        <p:cxnSp>
          <p:nvCxnSpPr>
            <p:cNvPr id="23" name="Straight Arrow Connector 22">
              <a:extLst>
                <a:ext uri="{FF2B5EF4-FFF2-40B4-BE49-F238E27FC236}">
                  <a16:creationId xmlns:a16="http://schemas.microsoft.com/office/drawing/2014/main" id="{9B4F4EFC-C5CC-40B6-AED3-36B102D894C7}"/>
                </a:ext>
              </a:extLst>
            </p:cNvPr>
            <p:cNvCxnSpPr>
              <a:cxnSpLocks/>
              <a:stCxn id="22"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5661876"/>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KS Agenda (4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p:nvGrpSpPr>
        <p:grpSpPr>
          <a:xfrm>
            <a:off x="1402976"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B9C6B"/>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p:nvGrpSpPr>
        <p:grpSpPr>
          <a:xfrm>
            <a:off x="1402976"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396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p:nvGrpSpPr>
        <p:grpSpPr>
          <a:xfrm>
            <a:off x="1402975"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C97146"/>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dirty="0">
                <a:solidFill>
                  <a:srgbClr val="004876"/>
                </a:solidFill>
                <a:ea typeface="HELVETICA NEUE CONDENSED" panose="02000503000000020004" pitchFamily="2" charset="0"/>
                <a:cs typeface="HELVETICA NEUE CONDENSED" panose="02000503000000020004" pitchFamily="2" charset="0"/>
              </a:rPr>
              <a:t>Agenda</a:t>
            </a:r>
          </a:p>
          <a:p>
            <a:pPr>
              <a:defRPr/>
            </a:pPr>
            <a:r>
              <a:rPr lang="en-US" sz="1500" b="0" dirty="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b="0" dirty="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p:nvGrpSpPr>
        <p:grpSpPr>
          <a:xfrm>
            <a:off x="1402976"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04876"/>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0" y="1268881"/>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0" y="2078055"/>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0" y="2887229"/>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0" y="3696403"/>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Tree>
    <p:extLst>
      <p:ext uri="{BB962C8B-B14F-4D97-AF65-F5344CB8AC3E}">
        <p14:creationId xmlns:p14="http://schemas.microsoft.com/office/powerpoint/2010/main" val="3271502313"/>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KS Agenda (2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7" y="2442892"/>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C9C6A"/>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799">
                <a:solidFill>
                  <a:srgbClr val="38567B"/>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sz="1799"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7"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94574"/>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1" y="1268881"/>
            <a:ext cx="2736850" cy="481012"/>
          </a:xfrm>
        </p:spPr>
        <p:txBody>
          <a:bodyPr>
            <a:normAutofit/>
          </a:bodyPr>
          <a:lstStyle>
            <a:lvl1pPr marL="0" indent="0">
              <a:buNone/>
              <a:defRPr sz="1999">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1" y="2453914"/>
            <a:ext cx="2736850" cy="481012"/>
          </a:xfrm>
        </p:spPr>
        <p:txBody>
          <a:bodyPr>
            <a:normAutofit/>
          </a:bodyPr>
          <a:lstStyle>
            <a:lvl1pPr marL="0" indent="0">
              <a:buNone/>
              <a:defRPr sz="1999">
                <a:latin typeface="Source Sans Pro SemiBold" panose="020B0603030403020204" pitchFamily="34" charset="0"/>
                <a:ea typeface="Source Sans Pro SemiBold" panose="020B0603030403020204" pitchFamily="34" charset="0"/>
              </a:defRPr>
            </a:lvl1pPr>
          </a:lstStyle>
          <a:p>
            <a:pPr marL="228531" marR="0" lvl="0" indent="-228531" algn="l" defTabSz="914126" rtl="0" eaLnBrk="1" fontAlgn="auto" latinLnBrk="0" hangingPunct="1">
              <a:lnSpc>
                <a:spcPct val="100000"/>
              </a:lnSpc>
              <a:spcBef>
                <a:spcPts val="0"/>
              </a:spcBef>
              <a:spcAft>
                <a:spcPts val="0"/>
              </a:spcAft>
              <a:buClrTx/>
              <a:buSzTx/>
              <a:tabLst/>
              <a:defRPr/>
            </a:pPr>
            <a:r>
              <a:rPr kumimoji="0" lang="en-US" sz="1999"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Tree>
    <p:extLst>
      <p:ext uri="{BB962C8B-B14F-4D97-AF65-F5344CB8AC3E}">
        <p14:creationId xmlns:p14="http://schemas.microsoft.com/office/powerpoint/2010/main" val="1404240327"/>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KS team of 6">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userDrawn="1"/>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1" name="Oval 10">
            <a:extLst>
              <a:ext uri="{FF2B5EF4-FFF2-40B4-BE49-F238E27FC236}">
                <a16:creationId xmlns:a16="http://schemas.microsoft.com/office/drawing/2014/main" id="{CA81D929-3997-0344-B93B-08B2E9F5A1C2}"/>
              </a:ext>
            </a:extLst>
          </p:cNvPr>
          <p:cNvSpPr/>
          <p:nvPr userDrawn="1"/>
        </p:nvSpPr>
        <p:spPr>
          <a:xfrm>
            <a:off x="3044952" y="1380744"/>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14" name="Text Placeholder 13">
            <a:extLst>
              <a:ext uri="{FF2B5EF4-FFF2-40B4-BE49-F238E27FC236}">
                <a16:creationId xmlns:a16="http://schemas.microsoft.com/office/drawing/2014/main" id="{BBBCF0F9-7A1E-FE48-B5D2-214DB9C7B462}"/>
              </a:ext>
            </a:extLst>
          </p:cNvPr>
          <p:cNvSpPr>
            <a:spLocks noGrp="1"/>
          </p:cNvSpPr>
          <p:nvPr>
            <p:ph type="body" sz="quarter" idx="12" hasCustomPrompt="1"/>
          </p:nvPr>
        </p:nvSpPr>
        <p:spPr>
          <a:xfrm>
            <a:off x="2982595" y="2835277"/>
            <a:ext cx="1441450" cy="337059"/>
          </a:xfrm>
        </p:spPr>
        <p:txBody>
          <a:bodyPr>
            <a:normAutofit/>
          </a:bodyPr>
          <a:lstStyle>
            <a:lvl1pPr marL="0" indent="0" algn="ctr">
              <a:buNone/>
              <a:defRPr sz="1799" b="1">
                <a:latin typeface="+mj-lt"/>
              </a:defRPr>
            </a:lvl1pPr>
          </a:lstStyle>
          <a:p>
            <a:pPr lvl="0"/>
            <a:r>
              <a:rPr lang="en-US"/>
              <a:t>Joe Smith</a:t>
            </a:r>
          </a:p>
        </p:txBody>
      </p:sp>
      <p:sp>
        <p:nvSpPr>
          <p:cNvPr id="15" name="Text Placeholder 13">
            <a:extLst>
              <a:ext uri="{FF2B5EF4-FFF2-40B4-BE49-F238E27FC236}">
                <a16:creationId xmlns:a16="http://schemas.microsoft.com/office/drawing/2014/main" id="{F0C7E3FB-1D79-B447-9E09-9504FBDF3BC1}"/>
              </a:ext>
            </a:extLst>
          </p:cNvPr>
          <p:cNvSpPr>
            <a:spLocks noGrp="1"/>
          </p:cNvSpPr>
          <p:nvPr>
            <p:ph type="body" sz="quarter" idx="13" hasCustomPrompt="1"/>
          </p:nvPr>
        </p:nvSpPr>
        <p:spPr>
          <a:xfrm>
            <a:off x="2982595" y="3172336"/>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16" name="Oval 15">
            <a:extLst>
              <a:ext uri="{FF2B5EF4-FFF2-40B4-BE49-F238E27FC236}">
                <a16:creationId xmlns:a16="http://schemas.microsoft.com/office/drawing/2014/main" id="{1AB9FAD6-D1CF-1A43-9225-075D62F863FF}"/>
              </a:ext>
            </a:extLst>
          </p:cNvPr>
          <p:cNvSpPr/>
          <p:nvPr userDrawn="1"/>
        </p:nvSpPr>
        <p:spPr>
          <a:xfrm>
            <a:off x="6096001" y="1380744"/>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17" name="Text Placeholder 13">
            <a:extLst>
              <a:ext uri="{FF2B5EF4-FFF2-40B4-BE49-F238E27FC236}">
                <a16:creationId xmlns:a16="http://schemas.microsoft.com/office/drawing/2014/main" id="{97244C6F-2312-864F-AFBA-4F6381C17636}"/>
              </a:ext>
            </a:extLst>
          </p:cNvPr>
          <p:cNvSpPr>
            <a:spLocks noGrp="1"/>
          </p:cNvSpPr>
          <p:nvPr>
            <p:ph type="body" sz="quarter" idx="14" hasCustomPrompt="1"/>
          </p:nvPr>
        </p:nvSpPr>
        <p:spPr>
          <a:xfrm>
            <a:off x="6033644" y="2835277"/>
            <a:ext cx="1441450" cy="337059"/>
          </a:xfrm>
        </p:spPr>
        <p:txBody>
          <a:bodyPr>
            <a:normAutofit/>
          </a:bodyPr>
          <a:lstStyle>
            <a:lvl1pPr marL="0" indent="0" algn="ctr">
              <a:buNone/>
              <a:defRPr sz="1799" b="1">
                <a:latin typeface="+mj-lt"/>
              </a:defRPr>
            </a:lvl1pPr>
          </a:lstStyle>
          <a:p>
            <a:pPr lvl="0"/>
            <a:r>
              <a:rPr lang="en-US"/>
              <a:t>Joe Smith</a:t>
            </a:r>
          </a:p>
        </p:txBody>
      </p:sp>
      <p:sp>
        <p:nvSpPr>
          <p:cNvPr id="18" name="Text Placeholder 13">
            <a:extLst>
              <a:ext uri="{FF2B5EF4-FFF2-40B4-BE49-F238E27FC236}">
                <a16:creationId xmlns:a16="http://schemas.microsoft.com/office/drawing/2014/main" id="{98BC1664-8292-C94F-8006-38FFB0465297}"/>
              </a:ext>
            </a:extLst>
          </p:cNvPr>
          <p:cNvSpPr>
            <a:spLocks noGrp="1"/>
          </p:cNvSpPr>
          <p:nvPr>
            <p:ph type="body" sz="quarter" idx="15" hasCustomPrompt="1"/>
          </p:nvPr>
        </p:nvSpPr>
        <p:spPr>
          <a:xfrm>
            <a:off x="6033644" y="3172336"/>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19" name="Oval 18">
            <a:extLst>
              <a:ext uri="{FF2B5EF4-FFF2-40B4-BE49-F238E27FC236}">
                <a16:creationId xmlns:a16="http://schemas.microsoft.com/office/drawing/2014/main" id="{24352C80-2ADC-7344-9E38-40B0DB2E0FCF}"/>
              </a:ext>
            </a:extLst>
          </p:cNvPr>
          <p:cNvSpPr/>
          <p:nvPr userDrawn="1"/>
        </p:nvSpPr>
        <p:spPr>
          <a:xfrm>
            <a:off x="9084691" y="1335024"/>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20" name="Text Placeholder 13">
            <a:extLst>
              <a:ext uri="{FF2B5EF4-FFF2-40B4-BE49-F238E27FC236}">
                <a16:creationId xmlns:a16="http://schemas.microsoft.com/office/drawing/2014/main" id="{A3CB7D3A-35D7-944E-85DF-14D6013CFE76}"/>
              </a:ext>
            </a:extLst>
          </p:cNvPr>
          <p:cNvSpPr>
            <a:spLocks noGrp="1"/>
          </p:cNvSpPr>
          <p:nvPr>
            <p:ph type="body" sz="quarter" idx="16" hasCustomPrompt="1"/>
          </p:nvPr>
        </p:nvSpPr>
        <p:spPr>
          <a:xfrm>
            <a:off x="9022334" y="2789557"/>
            <a:ext cx="1441450" cy="337059"/>
          </a:xfrm>
        </p:spPr>
        <p:txBody>
          <a:bodyPr>
            <a:normAutofit/>
          </a:bodyPr>
          <a:lstStyle>
            <a:lvl1pPr marL="0" indent="0" algn="ctr">
              <a:buNone/>
              <a:defRPr sz="1799" b="1">
                <a:latin typeface="+mj-lt"/>
              </a:defRPr>
            </a:lvl1pPr>
          </a:lstStyle>
          <a:p>
            <a:pPr lvl="0"/>
            <a:r>
              <a:rPr lang="en-US"/>
              <a:t>Joe Smith</a:t>
            </a:r>
          </a:p>
        </p:txBody>
      </p:sp>
      <p:sp>
        <p:nvSpPr>
          <p:cNvPr id="21" name="Text Placeholder 13">
            <a:extLst>
              <a:ext uri="{FF2B5EF4-FFF2-40B4-BE49-F238E27FC236}">
                <a16:creationId xmlns:a16="http://schemas.microsoft.com/office/drawing/2014/main" id="{CAAC068A-FCF1-944F-BC93-8E1FA1D1EA38}"/>
              </a:ext>
            </a:extLst>
          </p:cNvPr>
          <p:cNvSpPr>
            <a:spLocks noGrp="1"/>
          </p:cNvSpPr>
          <p:nvPr>
            <p:ph type="body" sz="quarter" idx="17" hasCustomPrompt="1"/>
          </p:nvPr>
        </p:nvSpPr>
        <p:spPr>
          <a:xfrm>
            <a:off x="9022334" y="3126616"/>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23" name="Picture Placeholder 22">
            <a:extLst>
              <a:ext uri="{FF2B5EF4-FFF2-40B4-BE49-F238E27FC236}">
                <a16:creationId xmlns:a16="http://schemas.microsoft.com/office/drawing/2014/main" id="{D63438C0-2720-7342-97EC-0759FC038BC9}"/>
              </a:ext>
            </a:extLst>
          </p:cNvPr>
          <p:cNvSpPr>
            <a:spLocks noGrp="1"/>
          </p:cNvSpPr>
          <p:nvPr>
            <p:ph type="pic" sz="quarter" idx="18"/>
          </p:nvPr>
        </p:nvSpPr>
        <p:spPr>
          <a:xfrm>
            <a:off x="3098706" y="1435866"/>
            <a:ext cx="1262983" cy="1261407"/>
          </a:xfrm>
        </p:spPr>
        <p:txBody>
          <a:bodyPr anchor="ctr">
            <a:normAutofit/>
          </a:bodyPr>
          <a:lstStyle>
            <a:lvl1pPr marL="0" indent="0" algn="ctr">
              <a:buNone/>
              <a:defRPr sz="1200"/>
            </a:lvl1pPr>
          </a:lstStyle>
          <a:p>
            <a:endParaRPr lang="en-US"/>
          </a:p>
        </p:txBody>
      </p:sp>
      <p:sp>
        <p:nvSpPr>
          <p:cNvPr id="24" name="Picture Placeholder 22">
            <a:extLst>
              <a:ext uri="{FF2B5EF4-FFF2-40B4-BE49-F238E27FC236}">
                <a16:creationId xmlns:a16="http://schemas.microsoft.com/office/drawing/2014/main" id="{0D28829F-0BC2-244B-AD28-C03C07BEDEE6}"/>
              </a:ext>
            </a:extLst>
          </p:cNvPr>
          <p:cNvSpPr>
            <a:spLocks noGrp="1"/>
          </p:cNvSpPr>
          <p:nvPr>
            <p:ph type="pic" sz="quarter" idx="19"/>
          </p:nvPr>
        </p:nvSpPr>
        <p:spPr>
          <a:xfrm>
            <a:off x="6135234" y="1424040"/>
            <a:ext cx="1262983" cy="1261407"/>
          </a:xfrm>
        </p:spPr>
        <p:txBody>
          <a:bodyPr anchor="ctr">
            <a:normAutofit/>
          </a:bodyPr>
          <a:lstStyle>
            <a:lvl1pPr marL="0" indent="0" algn="ctr">
              <a:buNone/>
              <a:defRPr sz="1200"/>
            </a:lvl1pPr>
          </a:lstStyle>
          <a:p>
            <a:endParaRPr lang="en-US"/>
          </a:p>
        </p:txBody>
      </p:sp>
      <p:sp>
        <p:nvSpPr>
          <p:cNvPr id="25" name="Picture Placeholder 22">
            <a:extLst>
              <a:ext uri="{FF2B5EF4-FFF2-40B4-BE49-F238E27FC236}">
                <a16:creationId xmlns:a16="http://schemas.microsoft.com/office/drawing/2014/main" id="{ADDEDEEF-2B77-454A-A538-3006FF5F9219}"/>
              </a:ext>
            </a:extLst>
          </p:cNvPr>
          <p:cNvSpPr>
            <a:spLocks noGrp="1"/>
          </p:cNvSpPr>
          <p:nvPr>
            <p:ph type="pic" sz="quarter" idx="20"/>
          </p:nvPr>
        </p:nvSpPr>
        <p:spPr>
          <a:xfrm>
            <a:off x="9111568" y="1359620"/>
            <a:ext cx="1262983" cy="1261407"/>
          </a:xfrm>
        </p:spPr>
        <p:txBody>
          <a:bodyPr anchor="ctr">
            <a:normAutofit/>
          </a:bodyPr>
          <a:lstStyle>
            <a:lvl1pPr marL="0" indent="0" algn="ctr">
              <a:buNone/>
              <a:defRPr sz="1200"/>
            </a:lvl1pPr>
          </a:lstStyle>
          <a:p>
            <a:endParaRPr lang="en-US"/>
          </a:p>
        </p:txBody>
      </p:sp>
      <p:sp>
        <p:nvSpPr>
          <p:cNvPr id="26" name="Oval 25">
            <a:extLst>
              <a:ext uri="{FF2B5EF4-FFF2-40B4-BE49-F238E27FC236}">
                <a16:creationId xmlns:a16="http://schemas.microsoft.com/office/drawing/2014/main" id="{2AF865A2-E037-314D-9B99-FB8D442F728F}"/>
              </a:ext>
            </a:extLst>
          </p:cNvPr>
          <p:cNvSpPr/>
          <p:nvPr userDrawn="1"/>
        </p:nvSpPr>
        <p:spPr>
          <a:xfrm>
            <a:off x="3044952" y="3929007"/>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2982595" y="5383540"/>
            <a:ext cx="1441450" cy="337059"/>
          </a:xfrm>
        </p:spPr>
        <p:txBody>
          <a:bodyPr>
            <a:normAutofit/>
          </a:bodyPr>
          <a:lstStyle>
            <a:lvl1pPr marL="0" indent="0" algn="ctr">
              <a:buNone/>
              <a:defRPr sz="1799"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2982595" y="5720599"/>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29" name="Oval 28">
            <a:extLst>
              <a:ext uri="{FF2B5EF4-FFF2-40B4-BE49-F238E27FC236}">
                <a16:creationId xmlns:a16="http://schemas.microsoft.com/office/drawing/2014/main" id="{2CA15342-4C55-0442-A2FC-EFF1BFAE0F5F}"/>
              </a:ext>
            </a:extLst>
          </p:cNvPr>
          <p:cNvSpPr/>
          <p:nvPr userDrawn="1"/>
        </p:nvSpPr>
        <p:spPr>
          <a:xfrm>
            <a:off x="6096001" y="3929007"/>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30" name="Text Placeholder 13">
            <a:extLst>
              <a:ext uri="{FF2B5EF4-FFF2-40B4-BE49-F238E27FC236}">
                <a16:creationId xmlns:a16="http://schemas.microsoft.com/office/drawing/2014/main" id="{F5EA6B93-D36C-344F-8174-90050FBC755E}"/>
              </a:ext>
            </a:extLst>
          </p:cNvPr>
          <p:cNvSpPr>
            <a:spLocks noGrp="1"/>
          </p:cNvSpPr>
          <p:nvPr>
            <p:ph type="body" sz="quarter" idx="23" hasCustomPrompt="1"/>
          </p:nvPr>
        </p:nvSpPr>
        <p:spPr>
          <a:xfrm>
            <a:off x="6033644" y="5383540"/>
            <a:ext cx="1441450" cy="337059"/>
          </a:xfrm>
        </p:spPr>
        <p:txBody>
          <a:bodyPr>
            <a:normAutofit/>
          </a:bodyPr>
          <a:lstStyle>
            <a:lvl1pPr marL="0" indent="0" algn="ctr">
              <a:buNone/>
              <a:defRPr sz="1799" b="1">
                <a:latin typeface="+mj-lt"/>
              </a:defRPr>
            </a:lvl1pPr>
          </a:lstStyle>
          <a:p>
            <a:pPr lvl="0"/>
            <a:r>
              <a:rPr lang="en-US"/>
              <a:t>Joe Smith</a:t>
            </a:r>
          </a:p>
        </p:txBody>
      </p:sp>
      <p:sp>
        <p:nvSpPr>
          <p:cNvPr id="31" name="Text Placeholder 13">
            <a:extLst>
              <a:ext uri="{FF2B5EF4-FFF2-40B4-BE49-F238E27FC236}">
                <a16:creationId xmlns:a16="http://schemas.microsoft.com/office/drawing/2014/main" id="{E7FF5043-DBCB-7F48-B504-BC78C7385DFC}"/>
              </a:ext>
            </a:extLst>
          </p:cNvPr>
          <p:cNvSpPr>
            <a:spLocks noGrp="1"/>
          </p:cNvSpPr>
          <p:nvPr>
            <p:ph type="body" sz="quarter" idx="24" hasCustomPrompt="1"/>
          </p:nvPr>
        </p:nvSpPr>
        <p:spPr>
          <a:xfrm>
            <a:off x="6033644" y="5720599"/>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userDrawn="1"/>
        </p:nvSpPr>
        <p:spPr>
          <a:xfrm>
            <a:off x="9084691" y="3883287"/>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9022334" y="5337820"/>
            <a:ext cx="1441450" cy="337059"/>
          </a:xfrm>
        </p:spPr>
        <p:txBody>
          <a:bodyPr>
            <a:normAutofit/>
          </a:bodyPr>
          <a:lstStyle>
            <a:lvl1pPr marL="0" indent="0" algn="ctr">
              <a:buNone/>
              <a:defRPr sz="1799"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9022334" y="5674879"/>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3098706" y="3984129"/>
            <a:ext cx="1262983" cy="1261407"/>
          </a:xfrm>
        </p:spPr>
        <p:txBody>
          <a:bodyPr anchor="ctr">
            <a:normAutofit/>
          </a:bodyPr>
          <a:lstStyle>
            <a:lvl1pPr marL="0" indent="0" algn="ctr">
              <a:buNone/>
              <a:defRPr sz="1200"/>
            </a:lvl1pPr>
          </a:lstStyle>
          <a:p>
            <a:endParaRPr lang="en-US"/>
          </a:p>
        </p:txBody>
      </p:sp>
      <p:sp>
        <p:nvSpPr>
          <p:cNvPr id="36" name="Picture Placeholder 22">
            <a:extLst>
              <a:ext uri="{FF2B5EF4-FFF2-40B4-BE49-F238E27FC236}">
                <a16:creationId xmlns:a16="http://schemas.microsoft.com/office/drawing/2014/main" id="{3D2C0E31-4747-5E44-AED1-4D047140A367}"/>
              </a:ext>
            </a:extLst>
          </p:cNvPr>
          <p:cNvSpPr>
            <a:spLocks noGrp="1"/>
          </p:cNvSpPr>
          <p:nvPr>
            <p:ph type="pic" sz="quarter" idx="28"/>
          </p:nvPr>
        </p:nvSpPr>
        <p:spPr>
          <a:xfrm>
            <a:off x="6135234" y="3972304"/>
            <a:ext cx="1262983" cy="1261407"/>
          </a:xfrm>
        </p:spPr>
        <p:txBody>
          <a:bodyPr anchor="ctr">
            <a:normAutofit/>
          </a:bodyPr>
          <a:lstStyle>
            <a:lvl1pPr marL="0" indent="0" algn="ctr">
              <a:buNone/>
              <a:defRPr sz="1200"/>
            </a:lvl1pPr>
          </a:lstStyle>
          <a:p>
            <a:endParaRPr lang="en-US"/>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9111568" y="3907883"/>
            <a:ext cx="1262983" cy="1261407"/>
          </a:xfrm>
        </p:spPr>
        <p:txBody>
          <a:bodyPr anchor="ctr">
            <a:normAutofit/>
          </a:bodyPr>
          <a:lstStyle>
            <a:lvl1pPr marL="0" indent="0" algn="ctr">
              <a:buNone/>
              <a:defRPr sz="1200"/>
            </a:lvl1pPr>
          </a:lstStyle>
          <a:p>
            <a:endParaRPr lang="en-US"/>
          </a:p>
        </p:txBody>
      </p:sp>
      <p:sp>
        <p:nvSpPr>
          <p:cNvPr id="38" name="Text Placeholder 14">
            <a:extLst>
              <a:ext uri="{FF2B5EF4-FFF2-40B4-BE49-F238E27FC236}">
                <a16:creationId xmlns:a16="http://schemas.microsoft.com/office/drawing/2014/main" id="{59CF6749-F02A-554A-87FE-FB5D69BEB2AE}"/>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799">
                <a:solidFill>
                  <a:srgbClr val="38567B"/>
                </a:solidFill>
                <a:ea typeface="HELVETICA NEUE CONDENSED" panose="02000503000000020004" pitchFamily="2" charset="0"/>
                <a:cs typeface="HELVETICA NEUE CONDENSED" panose="02000503000000020004" pitchFamily="2" charset="0"/>
              </a:rPr>
              <a:t>Meet the Kingsmen</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sz="1799" b="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15299110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KS team of 5">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userDrawn="1"/>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1" name="Oval 10">
            <a:extLst>
              <a:ext uri="{FF2B5EF4-FFF2-40B4-BE49-F238E27FC236}">
                <a16:creationId xmlns:a16="http://schemas.microsoft.com/office/drawing/2014/main" id="{CA81D929-3997-0344-B93B-08B2E9F5A1C2}"/>
              </a:ext>
            </a:extLst>
          </p:cNvPr>
          <p:cNvSpPr/>
          <p:nvPr userDrawn="1"/>
        </p:nvSpPr>
        <p:spPr>
          <a:xfrm>
            <a:off x="3044952" y="1380744"/>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14" name="Text Placeholder 13">
            <a:extLst>
              <a:ext uri="{FF2B5EF4-FFF2-40B4-BE49-F238E27FC236}">
                <a16:creationId xmlns:a16="http://schemas.microsoft.com/office/drawing/2014/main" id="{BBBCF0F9-7A1E-FE48-B5D2-214DB9C7B462}"/>
              </a:ext>
            </a:extLst>
          </p:cNvPr>
          <p:cNvSpPr>
            <a:spLocks noGrp="1"/>
          </p:cNvSpPr>
          <p:nvPr>
            <p:ph type="body" sz="quarter" idx="12" hasCustomPrompt="1"/>
          </p:nvPr>
        </p:nvSpPr>
        <p:spPr>
          <a:xfrm>
            <a:off x="2982595" y="2835277"/>
            <a:ext cx="1441450" cy="337059"/>
          </a:xfrm>
        </p:spPr>
        <p:txBody>
          <a:bodyPr>
            <a:normAutofit/>
          </a:bodyPr>
          <a:lstStyle>
            <a:lvl1pPr marL="0" indent="0" algn="ctr">
              <a:buNone/>
              <a:defRPr sz="1799" b="1">
                <a:latin typeface="+mj-lt"/>
              </a:defRPr>
            </a:lvl1pPr>
          </a:lstStyle>
          <a:p>
            <a:pPr lvl="0"/>
            <a:r>
              <a:rPr lang="en-US"/>
              <a:t>Joe Smith</a:t>
            </a:r>
          </a:p>
        </p:txBody>
      </p:sp>
      <p:sp>
        <p:nvSpPr>
          <p:cNvPr id="15" name="Text Placeholder 13">
            <a:extLst>
              <a:ext uri="{FF2B5EF4-FFF2-40B4-BE49-F238E27FC236}">
                <a16:creationId xmlns:a16="http://schemas.microsoft.com/office/drawing/2014/main" id="{F0C7E3FB-1D79-B447-9E09-9504FBDF3BC1}"/>
              </a:ext>
            </a:extLst>
          </p:cNvPr>
          <p:cNvSpPr>
            <a:spLocks noGrp="1"/>
          </p:cNvSpPr>
          <p:nvPr>
            <p:ph type="body" sz="quarter" idx="13" hasCustomPrompt="1"/>
          </p:nvPr>
        </p:nvSpPr>
        <p:spPr>
          <a:xfrm>
            <a:off x="2982595" y="3172336"/>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16" name="Oval 15">
            <a:extLst>
              <a:ext uri="{FF2B5EF4-FFF2-40B4-BE49-F238E27FC236}">
                <a16:creationId xmlns:a16="http://schemas.microsoft.com/office/drawing/2014/main" id="{1AB9FAD6-D1CF-1A43-9225-075D62F863FF}"/>
              </a:ext>
            </a:extLst>
          </p:cNvPr>
          <p:cNvSpPr/>
          <p:nvPr userDrawn="1"/>
        </p:nvSpPr>
        <p:spPr>
          <a:xfrm>
            <a:off x="6096001" y="1380744"/>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17" name="Text Placeholder 13">
            <a:extLst>
              <a:ext uri="{FF2B5EF4-FFF2-40B4-BE49-F238E27FC236}">
                <a16:creationId xmlns:a16="http://schemas.microsoft.com/office/drawing/2014/main" id="{97244C6F-2312-864F-AFBA-4F6381C17636}"/>
              </a:ext>
            </a:extLst>
          </p:cNvPr>
          <p:cNvSpPr>
            <a:spLocks noGrp="1"/>
          </p:cNvSpPr>
          <p:nvPr>
            <p:ph type="body" sz="quarter" idx="14" hasCustomPrompt="1"/>
          </p:nvPr>
        </p:nvSpPr>
        <p:spPr>
          <a:xfrm>
            <a:off x="6033644" y="2835277"/>
            <a:ext cx="1441450" cy="337059"/>
          </a:xfrm>
        </p:spPr>
        <p:txBody>
          <a:bodyPr>
            <a:normAutofit/>
          </a:bodyPr>
          <a:lstStyle>
            <a:lvl1pPr marL="0" indent="0" algn="ctr">
              <a:buNone/>
              <a:defRPr sz="1799" b="1">
                <a:latin typeface="+mj-lt"/>
              </a:defRPr>
            </a:lvl1pPr>
          </a:lstStyle>
          <a:p>
            <a:pPr lvl="0"/>
            <a:r>
              <a:rPr lang="en-US"/>
              <a:t>Joe Smith</a:t>
            </a:r>
          </a:p>
        </p:txBody>
      </p:sp>
      <p:sp>
        <p:nvSpPr>
          <p:cNvPr id="18" name="Text Placeholder 13">
            <a:extLst>
              <a:ext uri="{FF2B5EF4-FFF2-40B4-BE49-F238E27FC236}">
                <a16:creationId xmlns:a16="http://schemas.microsoft.com/office/drawing/2014/main" id="{98BC1664-8292-C94F-8006-38FFB0465297}"/>
              </a:ext>
            </a:extLst>
          </p:cNvPr>
          <p:cNvSpPr>
            <a:spLocks noGrp="1"/>
          </p:cNvSpPr>
          <p:nvPr>
            <p:ph type="body" sz="quarter" idx="15" hasCustomPrompt="1"/>
          </p:nvPr>
        </p:nvSpPr>
        <p:spPr>
          <a:xfrm>
            <a:off x="6033644" y="3172336"/>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19" name="Oval 18">
            <a:extLst>
              <a:ext uri="{FF2B5EF4-FFF2-40B4-BE49-F238E27FC236}">
                <a16:creationId xmlns:a16="http://schemas.microsoft.com/office/drawing/2014/main" id="{24352C80-2ADC-7344-9E38-40B0DB2E0FCF}"/>
              </a:ext>
            </a:extLst>
          </p:cNvPr>
          <p:cNvSpPr/>
          <p:nvPr userDrawn="1"/>
        </p:nvSpPr>
        <p:spPr>
          <a:xfrm>
            <a:off x="9084691" y="1335024"/>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20" name="Text Placeholder 13">
            <a:extLst>
              <a:ext uri="{FF2B5EF4-FFF2-40B4-BE49-F238E27FC236}">
                <a16:creationId xmlns:a16="http://schemas.microsoft.com/office/drawing/2014/main" id="{A3CB7D3A-35D7-944E-85DF-14D6013CFE76}"/>
              </a:ext>
            </a:extLst>
          </p:cNvPr>
          <p:cNvSpPr>
            <a:spLocks noGrp="1"/>
          </p:cNvSpPr>
          <p:nvPr>
            <p:ph type="body" sz="quarter" idx="16" hasCustomPrompt="1"/>
          </p:nvPr>
        </p:nvSpPr>
        <p:spPr>
          <a:xfrm>
            <a:off x="9022334" y="2789557"/>
            <a:ext cx="1441450" cy="337059"/>
          </a:xfrm>
        </p:spPr>
        <p:txBody>
          <a:bodyPr>
            <a:normAutofit/>
          </a:bodyPr>
          <a:lstStyle>
            <a:lvl1pPr marL="0" indent="0" algn="ctr">
              <a:buNone/>
              <a:defRPr sz="1799" b="1">
                <a:latin typeface="+mj-lt"/>
              </a:defRPr>
            </a:lvl1pPr>
          </a:lstStyle>
          <a:p>
            <a:pPr lvl="0"/>
            <a:r>
              <a:rPr lang="en-US"/>
              <a:t>Joe Smith</a:t>
            </a:r>
          </a:p>
        </p:txBody>
      </p:sp>
      <p:sp>
        <p:nvSpPr>
          <p:cNvPr id="21" name="Text Placeholder 13">
            <a:extLst>
              <a:ext uri="{FF2B5EF4-FFF2-40B4-BE49-F238E27FC236}">
                <a16:creationId xmlns:a16="http://schemas.microsoft.com/office/drawing/2014/main" id="{CAAC068A-FCF1-944F-BC93-8E1FA1D1EA38}"/>
              </a:ext>
            </a:extLst>
          </p:cNvPr>
          <p:cNvSpPr>
            <a:spLocks noGrp="1"/>
          </p:cNvSpPr>
          <p:nvPr>
            <p:ph type="body" sz="quarter" idx="17" hasCustomPrompt="1"/>
          </p:nvPr>
        </p:nvSpPr>
        <p:spPr>
          <a:xfrm>
            <a:off x="9022334" y="3126616"/>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23" name="Picture Placeholder 22">
            <a:extLst>
              <a:ext uri="{FF2B5EF4-FFF2-40B4-BE49-F238E27FC236}">
                <a16:creationId xmlns:a16="http://schemas.microsoft.com/office/drawing/2014/main" id="{D63438C0-2720-7342-97EC-0759FC038BC9}"/>
              </a:ext>
            </a:extLst>
          </p:cNvPr>
          <p:cNvSpPr>
            <a:spLocks noGrp="1"/>
          </p:cNvSpPr>
          <p:nvPr>
            <p:ph type="pic" sz="quarter" idx="18"/>
          </p:nvPr>
        </p:nvSpPr>
        <p:spPr>
          <a:xfrm>
            <a:off x="3098706" y="1435866"/>
            <a:ext cx="1262983" cy="1261407"/>
          </a:xfrm>
        </p:spPr>
        <p:txBody>
          <a:bodyPr anchor="ctr">
            <a:normAutofit/>
          </a:bodyPr>
          <a:lstStyle>
            <a:lvl1pPr marL="0" indent="0" algn="ctr">
              <a:buNone/>
              <a:defRPr sz="1200">
                <a:latin typeface="+mn-lt"/>
              </a:defRPr>
            </a:lvl1pPr>
          </a:lstStyle>
          <a:p>
            <a:endParaRPr lang="en-US"/>
          </a:p>
        </p:txBody>
      </p:sp>
      <p:sp>
        <p:nvSpPr>
          <p:cNvPr id="24" name="Picture Placeholder 22">
            <a:extLst>
              <a:ext uri="{FF2B5EF4-FFF2-40B4-BE49-F238E27FC236}">
                <a16:creationId xmlns:a16="http://schemas.microsoft.com/office/drawing/2014/main" id="{0D28829F-0BC2-244B-AD28-C03C07BEDEE6}"/>
              </a:ext>
            </a:extLst>
          </p:cNvPr>
          <p:cNvSpPr>
            <a:spLocks noGrp="1"/>
          </p:cNvSpPr>
          <p:nvPr>
            <p:ph type="pic" sz="quarter" idx="19"/>
          </p:nvPr>
        </p:nvSpPr>
        <p:spPr>
          <a:xfrm>
            <a:off x="6135234" y="1424040"/>
            <a:ext cx="1262983" cy="1261407"/>
          </a:xfrm>
        </p:spPr>
        <p:txBody>
          <a:bodyPr anchor="ctr">
            <a:normAutofit/>
          </a:bodyPr>
          <a:lstStyle>
            <a:lvl1pPr marL="0" indent="0" algn="ctr">
              <a:buNone/>
              <a:defRPr sz="1200">
                <a:latin typeface="+mn-lt"/>
              </a:defRPr>
            </a:lvl1pPr>
          </a:lstStyle>
          <a:p>
            <a:endParaRPr lang="en-US"/>
          </a:p>
        </p:txBody>
      </p:sp>
      <p:sp>
        <p:nvSpPr>
          <p:cNvPr id="25" name="Picture Placeholder 22">
            <a:extLst>
              <a:ext uri="{FF2B5EF4-FFF2-40B4-BE49-F238E27FC236}">
                <a16:creationId xmlns:a16="http://schemas.microsoft.com/office/drawing/2014/main" id="{ADDEDEEF-2B77-454A-A538-3006FF5F9219}"/>
              </a:ext>
            </a:extLst>
          </p:cNvPr>
          <p:cNvSpPr>
            <a:spLocks noGrp="1"/>
          </p:cNvSpPr>
          <p:nvPr>
            <p:ph type="pic" sz="quarter" idx="20"/>
          </p:nvPr>
        </p:nvSpPr>
        <p:spPr>
          <a:xfrm>
            <a:off x="9111568" y="1359620"/>
            <a:ext cx="1262983" cy="1261407"/>
          </a:xfrm>
        </p:spPr>
        <p:txBody>
          <a:bodyPr anchor="ctr">
            <a:normAutofit/>
          </a:bodyPr>
          <a:lstStyle>
            <a:lvl1pPr marL="0" indent="0" algn="ctr">
              <a:buNone/>
              <a:defRPr sz="1200">
                <a:latin typeface="+mn-lt"/>
              </a:defRPr>
            </a:lvl1pPr>
          </a:lstStyle>
          <a:p>
            <a:endParaRPr lang="en-US"/>
          </a:p>
        </p:txBody>
      </p:sp>
      <p:sp>
        <p:nvSpPr>
          <p:cNvPr id="26" name="Oval 25">
            <a:extLst>
              <a:ext uri="{FF2B5EF4-FFF2-40B4-BE49-F238E27FC236}">
                <a16:creationId xmlns:a16="http://schemas.microsoft.com/office/drawing/2014/main" id="{2AF865A2-E037-314D-9B99-FB8D442F728F}"/>
              </a:ext>
            </a:extLst>
          </p:cNvPr>
          <p:cNvSpPr/>
          <p:nvPr userDrawn="1"/>
        </p:nvSpPr>
        <p:spPr>
          <a:xfrm>
            <a:off x="4614267" y="3929007"/>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4551910" y="5383540"/>
            <a:ext cx="1441450" cy="337059"/>
          </a:xfrm>
        </p:spPr>
        <p:txBody>
          <a:bodyPr>
            <a:normAutofit/>
          </a:bodyPr>
          <a:lstStyle>
            <a:lvl1pPr marL="0" indent="0" algn="ctr">
              <a:buNone/>
              <a:defRPr sz="1799"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4551910" y="5720599"/>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userDrawn="1"/>
        </p:nvSpPr>
        <p:spPr>
          <a:xfrm>
            <a:off x="7577158" y="3883287"/>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7514801" y="5337820"/>
            <a:ext cx="1441450" cy="337059"/>
          </a:xfrm>
        </p:spPr>
        <p:txBody>
          <a:bodyPr>
            <a:normAutofit/>
          </a:bodyPr>
          <a:lstStyle>
            <a:lvl1pPr marL="0" indent="0" algn="ctr">
              <a:buNone/>
              <a:defRPr sz="1799"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7514801" y="5674879"/>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4668021" y="3984129"/>
            <a:ext cx="1262983" cy="1261407"/>
          </a:xfrm>
        </p:spPr>
        <p:txBody>
          <a:bodyPr anchor="ctr">
            <a:normAutofit/>
          </a:bodyPr>
          <a:lstStyle>
            <a:lvl1pPr marL="0" indent="0" algn="ctr">
              <a:buNone/>
              <a:defRPr sz="1200">
                <a:latin typeface="+mn-lt"/>
              </a:defRPr>
            </a:lvl1pPr>
          </a:lstStyle>
          <a:p>
            <a:endParaRPr lang="en-US"/>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7604033" y="3907883"/>
            <a:ext cx="1262983" cy="1261407"/>
          </a:xfrm>
        </p:spPr>
        <p:txBody>
          <a:bodyPr anchor="ctr">
            <a:normAutofit/>
          </a:bodyPr>
          <a:lstStyle>
            <a:lvl1pPr marL="0" indent="0" algn="ctr">
              <a:buNone/>
              <a:defRPr sz="1200">
                <a:latin typeface="+mn-lt"/>
              </a:defRPr>
            </a:lvl1pPr>
          </a:lstStyle>
          <a:p>
            <a:endParaRPr lang="en-US"/>
          </a:p>
        </p:txBody>
      </p:sp>
      <p:sp>
        <p:nvSpPr>
          <p:cNvPr id="29" name="Text Placeholder 14">
            <a:extLst>
              <a:ext uri="{FF2B5EF4-FFF2-40B4-BE49-F238E27FC236}">
                <a16:creationId xmlns:a16="http://schemas.microsoft.com/office/drawing/2014/main" id="{82094920-3A78-064D-BC3A-EB2A419DA864}"/>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799">
                <a:solidFill>
                  <a:srgbClr val="38567B"/>
                </a:solidFill>
                <a:ea typeface="HELVETICA NEUE CONDENSED" panose="02000503000000020004" pitchFamily="2" charset="0"/>
                <a:cs typeface="HELVETICA NEUE CONDENSED" panose="02000503000000020004" pitchFamily="2" charset="0"/>
              </a:rPr>
              <a:t>Meet the Kingsmen</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sz="1799" b="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7187581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KS team of 4">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userDrawn="1"/>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26" name="Oval 25">
            <a:extLst>
              <a:ext uri="{FF2B5EF4-FFF2-40B4-BE49-F238E27FC236}">
                <a16:creationId xmlns:a16="http://schemas.microsoft.com/office/drawing/2014/main" id="{2AF865A2-E037-314D-9B99-FB8D442F728F}"/>
              </a:ext>
            </a:extLst>
          </p:cNvPr>
          <p:cNvSpPr/>
          <p:nvPr userDrawn="1"/>
        </p:nvSpPr>
        <p:spPr>
          <a:xfrm>
            <a:off x="4614267" y="3929007"/>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4551910" y="5383540"/>
            <a:ext cx="1441450" cy="337059"/>
          </a:xfrm>
        </p:spPr>
        <p:txBody>
          <a:bodyPr>
            <a:normAutofit/>
          </a:bodyPr>
          <a:lstStyle>
            <a:lvl1pPr marL="0" indent="0" algn="ctr">
              <a:buNone/>
              <a:defRPr sz="1799"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4551910" y="5720599"/>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userDrawn="1"/>
        </p:nvSpPr>
        <p:spPr>
          <a:xfrm>
            <a:off x="7577158" y="3883287"/>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7514801" y="5337820"/>
            <a:ext cx="1441450" cy="337059"/>
          </a:xfrm>
        </p:spPr>
        <p:txBody>
          <a:bodyPr>
            <a:normAutofit/>
          </a:bodyPr>
          <a:lstStyle>
            <a:lvl1pPr marL="0" indent="0" algn="ctr">
              <a:buNone/>
              <a:defRPr sz="1799"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7514801" y="5674879"/>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4668021" y="3984129"/>
            <a:ext cx="1262983" cy="1261407"/>
          </a:xfrm>
        </p:spPr>
        <p:txBody>
          <a:bodyPr anchor="ctr">
            <a:normAutofit/>
          </a:bodyPr>
          <a:lstStyle>
            <a:lvl1pPr marL="0" indent="0" algn="ctr">
              <a:buNone/>
              <a:defRPr sz="1200">
                <a:latin typeface="+mn-lt"/>
              </a:defRPr>
            </a:lvl1pPr>
          </a:lstStyle>
          <a:p>
            <a:endParaRPr lang="en-US"/>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7604033" y="3907883"/>
            <a:ext cx="1262983" cy="1261407"/>
          </a:xfrm>
        </p:spPr>
        <p:txBody>
          <a:bodyPr anchor="ctr">
            <a:normAutofit/>
          </a:bodyPr>
          <a:lstStyle>
            <a:lvl1pPr marL="0" indent="0" algn="ctr">
              <a:buNone/>
              <a:defRPr sz="1200">
                <a:latin typeface="+mn-lt"/>
              </a:defRPr>
            </a:lvl1pPr>
          </a:lstStyle>
          <a:p>
            <a:endParaRPr lang="en-US"/>
          </a:p>
        </p:txBody>
      </p:sp>
      <p:sp>
        <p:nvSpPr>
          <p:cNvPr id="29" name="Oval 28">
            <a:extLst>
              <a:ext uri="{FF2B5EF4-FFF2-40B4-BE49-F238E27FC236}">
                <a16:creationId xmlns:a16="http://schemas.microsoft.com/office/drawing/2014/main" id="{F27B9E7A-ECA6-EC44-9199-B487B7BC066D}"/>
              </a:ext>
            </a:extLst>
          </p:cNvPr>
          <p:cNvSpPr/>
          <p:nvPr userDrawn="1"/>
        </p:nvSpPr>
        <p:spPr>
          <a:xfrm>
            <a:off x="4614267" y="1262505"/>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30" name="Text Placeholder 13">
            <a:extLst>
              <a:ext uri="{FF2B5EF4-FFF2-40B4-BE49-F238E27FC236}">
                <a16:creationId xmlns:a16="http://schemas.microsoft.com/office/drawing/2014/main" id="{D8404333-7DF7-864F-96E3-52CC5C91C46A}"/>
              </a:ext>
            </a:extLst>
          </p:cNvPr>
          <p:cNvSpPr>
            <a:spLocks noGrp="1"/>
          </p:cNvSpPr>
          <p:nvPr>
            <p:ph type="body" sz="quarter" idx="30" hasCustomPrompt="1"/>
          </p:nvPr>
        </p:nvSpPr>
        <p:spPr>
          <a:xfrm>
            <a:off x="4551910" y="2717038"/>
            <a:ext cx="1441450" cy="337059"/>
          </a:xfrm>
        </p:spPr>
        <p:txBody>
          <a:bodyPr>
            <a:normAutofit/>
          </a:bodyPr>
          <a:lstStyle>
            <a:lvl1pPr marL="0" indent="0" algn="ctr">
              <a:buNone/>
              <a:defRPr sz="1799" b="1">
                <a:latin typeface="+mj-lt"/>
              </a:defRPr>
            </a:lvl1pPr>
          </a:lstStyle>
          <a:p>
            <a:pPr lvl="0"/>
            <a:r>
              <a:rPr lang="en-US"/>
              <a:t>Joe Smith</a:t>
            </a:r>
          </a:p>
        </p:txBody>
      </p:sp>
      <p:sp>
        <p:nvSpPr>
          <p:cNvPr id="31" name="Text Placeholder 13">
            <a:extLst>
              <a:ext uri="{FF2B5EF4-FFF2-40B4-BE49-F238E27FC236}">
                <a16:creationId xmlns:a16="http://schemas.microsoft.com/office/drawing/2014/main" id="{890D026B-10BC-3943-AE9F-A79DC8EBD4BC}"/>
              </a:ext>
            </a:extLst>
          </p:cNvPr>
          <p:cNvSpPr>
            <a:spLocks noGrp="1"/>
          </p:cNvSpPr>
          <p:nvPr>
            <p:ph type="body" sz="quarter" idx="31" hasCustomPrompt="1"/>
          </p:nvPr>
        </p:nvSpPr>
        <p:spPr>
          <a:xfrm>
            <a:off x="4551910" y="3054097"/>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36" name="Oval 35">
            <a:extLst>
              <a:ext uri="{FF2B5EF4-FFF2-40B4-BE49-F238E27FC236}">
                <a16:creationId xmlns:a16="http://schemas.microsoft.com/office/drawing/2014/main" id="{040591C8-6A15-1E43-B3F0-292808FCC2CE}"/>
              </a:ext>
            </a:extLst>
          </p:cNvPr>
          <p:cNvSpPr/>
          <p:nvPr userDrawn="1"/>
        </p:nvSpPr>
        <p:spPr>
          <a:xfrm>
            <a:off x="7577158" y="1216785"/>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38" name="Text Placeholder 13">
            <a:extLst>
              <a:ext uri="{FF2B5EF4-FFF2-40B4-BE49-F238E27FC236}">
                <a16:creationId xmlns:a16="http://schemas.microsoft.com/office/drawing/2014/main" id="{4BE95E2A-C044-0B4B-8218-1A4B793198B5}"/>
              </a:ext>
            </a:extLst>
          </p:cNvPr>
          <p:cNvSpPr>
            <a:spLocks noGrp="1"/>
          </p:cNvSpPr>
          <p:nvPr>
            <p:ph type="body" sz="quarter" idx="32" hasCustomPrompt="1"/>
          </p:nvPr>
        </p:nvSpPr>
        <p:spPr>
          <a:xfrm>
            <a:off x="7514801" y="2671318"/>
            <a:ext cx="1441450" cy="337059"/>
          </a:xfrm>
        </p:spPr>
        <p:txBody>
          <a:bodyPr>
            <a:normAutofit/>
          </a:bodyPr>
          <a:lstStyle>
            <a:lvl1pPr marL="0" indent="0" algn="ctr">
              <a:buNone/>
              <a:defRPr sz="1799" b="1">
                <a:latin typeface="+mj-lt"/>
              </a:defRPr>
            </a:lvl1pPr>
          </a:lstStyle>
          <a:p>
            <a:pPr lvl="0"/>
            <a:r>
              <a:rPr lang="en-US"/>
              <a:t>Joe Smith</a:t>
            </a:r>
          </a:p>
        </p:txBody>
      </p:sp>
      <p:sp>
        <p:nvSpPr>
          <p:cNvPr id="39" name="Text Placeholder 13">
            <a:extLst>
              <a:ext uri="{FF2B5EF4-FFF2-40B4-BE49-F238E27FC236}">
                <a16:creationId xmlns:a16="http://schemas.microsoft.com/office/drawing/2014/main" id="{2518A38A-BA10-D746-A7BD-1B2C9A807AD5}"/>
              </a:ext>
            </a:extLst>
          </p:cNvPr>
          <p:cNvSpPr>
            <a:spLocks noGrp="1"/>
          </p:cNvSpPr>
          <p:nvPr>
            <p:ph type="body" sz="quarter" idx="33" hasCustomPrompt="1"/>
          </p:nvPr>
        </p:nvSpPr>
        <p:spPr>
          <a:xfrm>
            <a:off x="7514801" y="3008377"/>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40" name="Picture Placeholder 22">
            <a:extLst>
              <a:ext uri="{FF2B5EF4-FFF2-40B4-BE49-F238E27FC236}">
                <a16:creationId xmlns:a16="http://schemas.microsoft.com/office/drawing/2014/main" id="{93CF8354-5EAD-2E49-B8BE-D7732BE6D257}"/>
              </a:ext>
            </a:extLst>
          </p:cNvPr>
          <p:cNvSpPr>
            <a:spLocks noGrp="1"/>
          </p:cNvSpPr>
          <p:nvPr>
            <p:ph type="pic" sz="quarter" idx="34"/>
          </p:nvPr>
        </p:nvSpPr>
        <p:spPr>
          <a:xfrm>
            <a:off x="4668021" y="1317627"/>
            <a:ext cx="1262983" cy="1261407"/>
          </a:xfrm>
        </p:spPr>
        <p:txBody>
          <a:bodyPr anchor="ctr">
            <a:normAutofit/>
          </a:bodyPr>
          <a:lstStyle>
            <a:lvl1pPr marL="0" indent="0" algn="ctr">
              <a:buNone/>
              <a:defRPr sz="1200">
                <a:latin typeface="+mn-lt"/>
              </a:defRPr>
            </a:lvl1pPr>
          </a:lstStyle>
          <a:p>
            <a:endParaRPr lang="en-US"/>
          </a:p>
        </p:txBody>
      </p:sp>
      <p:sp>
        <p:nvSpPr>
          <p:cNvPr id="41" name="Picture Placeholder 22">
            <a:extLst>
              <a:ext uri="{FF2B5EF4-FFF2-40B4-BE49-F238E27FC236}">
                <a16:creationId xmlns:a16="http://schemas.microsoft.com/office/drawing/2014/main" id="{A59AFE14-B594-6346-83FA-56AFA68CF29F}"/>
              </a:ext>
            </a:extLst>
          </p:cNvPr>
          <p:cNvSpPr>
            <a:spLocks noGrp="1"/>
          </p:cNvSpPr>
          <p:nvPr>
            <p:ph type="pic" sz="quarter" idx="35"/>
          </p:nvPr>
        </p:nvSpPr>
        <p:spPr>
          <a:xfrm>
            <a:off x="7604033" y="1241381"/>
            <a:ext cx="1262983" cy="1261407"/>
          </a:xfrm>
        </p:spPr>
        <p:txBody>
          <a:bodyPr anchor="ctr">
            <a:normAutofit/>
          </a:bodyPr>
          <a:lstStyle>
            <a:lvl1pPr marL="0" indent="0" algn="ctr">
              <a:buNone/>
              <a:defRPr sz="1200">
                <a:latin typeface="+mn-lt"/>
              </a:defRPr>
            </a:lvl1pPr>
          </a:lstStyle>
          <a:p>
            <a:endParaRPr lang="en-US"/>
          </a:p>
        </p:txBody>
      </p:sp>
      <p:sp>
        <p:nvSpPr>
          <p:cNvPr id="24" name="Text Placeholder 14">
            <a:extLst>
              <a:ext uri="{FF2B5EF4-FFF2-40B4-BE49-F238E27FC236}">
                <a16:creationId xmlns:a16="http://schemas.microsoft.com/office/drawing/2014/main" id="{CA29B6BC-B8B2-E941-B537-ADB4150EC6DB}"/>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799">
                <a:solidFill>
                  <a:srgbClr val="38567B"/>
                </a:solidFill>
                <a:ea typeface="HELVETICA NEUE CONDENSED" panose="02000503000000020004" pitchFamily="2" charset="0"/>
                <a:cs typeface="HELVETICA NEUE CONDENSED" panose="02000503000000020004" pitchFamily="2" charset="0"/>
              </a:rPr>
              <a:t>Meet the Kingsmen</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sz="1799" b="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13806107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KS team of 4">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userDrawn="1"/>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26" name="Oval 25">
            <a:extLst>
              <a:ext uri="{FF2B5EF4-FFF2-40B4-BE49-F238E27FC236}">
                <a16:creationId xmlns:a16="http://schemas.microsoft.com/office/drawing/2014/main" id="{2AF865A2-E037-314D-9B99-FB8D442F728F}"/>
              </a:ext>
            </a:extLst>
          </p:cNvPr>
          <p:cNvSpPr/>
          <p:nvPr userDrawn="1"/>
        </p:nvSpPr>
        <p:spPr>
          <a:xfrm>
            <a:off x="3551586" y="2707386"/>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3489229" y="4161919"/>
            <a:ext cx="1441450" cy="337059"/>
          </a:xfrm>
        </p:spPr>
        <p:txBody>
          <a:bodyPr>
            <a:normAutofit/>
          </a:bodyPr>
          <a:lstStyle>
            <a:lvl1pPr marL="0" indent="0" algn="ctr">
              <a:buNone/>
              <a:defRPr sz="1799"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3489229" y="4498978"/>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userDrawn="1"/>
        </p:nvSpPr>
        <p:spPr>
          <a:xfrm>
            <a:off x="6514477" y="2661666"/>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6452120" y="4116199"/>
            <a:ext cx="1441450" cy="337059"/>
          </a:xfrm>
        </p:spPr>
        <p:txBody>
          <a:bodyPr>
            <a:normAutofit/>
          </a:bodyPr>
          <a:lstStyle>
            <a:lvl1pPr marL="0" indent="0" algn="ctr">
              <a:buNone/>
              <a:defRPr sz="1799"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6452120" y="4453258"/>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3605340" y="2762508"/>
            <a:ext cx="1262983" cy="1261407"/>
          </a:xfrm>
        </p:spPr>
        <p:txBody>
          <a:bodyPr anchor="ctr">
            <a:normAutofit/>
          </a:bodyPr>
          <a:lstStyle>
            <a:lvl1pPr marL="0" indent="0" algn="ctr">
              <a:buNone/>
              <a:defRPr sz="1200">
                <a:latin typeface="+mn-lt"/>
              </a:defRPr>
            </a:lvl1pPr>
          </a:lstStyle>
          <a:p>
            <a:endParaRPr lang="en-US"/>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6541352" y="2686262"/>
            <a:ext cx="1262983" cy="1261407"/>
          </a:xfrm>
        </p:spPr>
        <p:txBody>
          <a:bodyPr anchor="ctr">
            <a:normAutofit/>
          </a:bodyPr>
          <a:lstStyle>
            <a:lvl1pPr marL="0" indent="0" algn="ctr">
              <a:buNone/>
              <a:defRPr sz="1200">
                <a:latin typeface="+mn-lt"/>
              </a:defRPr>
            </a:lvl1pPr>
          </a:lstStyle>
          <a:p>
            <a:endParaRPr lang="en-US"/>
          </a:p>
        </p:txBody>
      </p:sp>
      <p:sp>
        <p:nvSpPr>
          <p:cNvPr id="24" name="Oval 23">
            <a:extLst>
              <a:ext uri="{FF2B5EF4-FFF2-40B4-BE49-F238E27FC236}">
                <a16:creationId xmlns:a16="http://schemas.microsoft.com/office/drawing/2014/main" id="{2A6D8C95-27E9-8F45-818E-2F0843B2C430}"/>
              </a:ext>
            </a:extLst>
          </p:cNvPr>
          <p:cNvSpPr/>
          <p:nvPr userDrawn="1"/>
        </p:nvSpPr>
        <p:spPr>
          <a:xfrm>
            <a:off x="9412494" y="2656538"/>
            <a:ext cx="1316736" cy="1316736"/>
          </a:xfrm>
          <a:prstGeom prst="ellipse">
            <a:avLst/>
          </a:prstGeom>
          <a:noFill/>
          <a:ln w="63500">
            <a:solidFill>
              <a:srgbClr val="2B6EB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25" name="Text Placeholder 13">
            <a:extLst>
              <a:ext uri="{FF2B5EF4-FFF2-40B4-BE49-F238E27FC236}">
                <a16:creationId xmlns:a16="http://schemas.microsoft.com/office/drawing/2014/main" id="{7FE7F756-7570-F140-8312-956BF3629265}"/>
              </a:ext>
            </a:extLst>
          </p:cNvPr>
          <p:cNvSpPr>
            <a:spLocks noGrp="1"/>
          </p:cNvSpPr>
          <p:nvPr>
            <p:ph type="body" sz="quarter" idx="30" hasCustomPrompt="1"/>
          </p:nvPr>
        </p:nvSpPr>
        <p:spPr>
          <a:xfrm>
            <a:off x="9350137" y="4111071"/>
            <a:ext cx="1441450" cy="337059"/>
          </a:xfrm>
        </p:spPr>
        <p:txBody>
          <a:bodyPr>
            <a:normAutofit/>
          </a:bodyPr>
          <a:lstStyle>
            <a:lvl1pPr marL="0" indent="0" algn="ctr">
              <a:buNone/>
              <a:defRPr sz="1799" b="1">
                <a:latin typeface="+mj-lt"/>
              </a:defRPr>
            </a:lvl1pPr>
          </a:lstStyle>
          <a:p>
            <a:pPr lvl="0"/>
            <a:r>
              <a:rPr lang="en-US"/>
              <a:t>Joe Smith</a:t>
            </a:r>
          </a:p>
        </p:txBody>
      </p:sp>
      <p:sp>
        <p:nvSpPr>
          <p:cNvPr id="42" name="Text Placeholder 13">
            <a:extLst>
              <a:ext uri="{FF2B5EF4-FFF2-40B4-BE49-F238E27FC236}">
                <a16:creationId xmlns:a16="http://schemas.microsoft.com/office/drawing/2014/main" id="{82E33CB0-500F-D044-8439-EC55DD132013}"/>
              </a:ext>
            </a:extLst>
          </p:cNvPr>
          <p:cNvSpPr>
            <a:spLocks noGrp="1"/>
          </p:cNvSpPr>
          <p:nvPr>
            <p:ph type="body" sz="quarter" idx="31" hasCustomPrompt="1"/>
          </p:nvPr>
        </p:nvSpPr>
        <p:spPr>
          <a:xfrm>
            <a:off x="9350137" y="4448130"/>
            <a:ext cx="1441450" cy="337059"/>
          </a:xfrm>
        </p:spPr>
        <p:txBody>
          <a:bodyPr>
            <a:normAutofit/>
          </a:bodyPr>
          <a:lstStyle>
            <a:lvl1pPr marL="0" indent="0" algn="ctr">
              <a:buNone/>
              <a:defRPr sz="1400" b="0">
                <a:solidFill>
                  <a:srgbClr val="2B6EBD"/>
                </a:solidFill>
                <a:latin typeface="+mn-lt"/>
              </a:defRPr>
            </a:lvl1pPr>
          </a:lstStyle>
          <a:p>
            <a:pPr lvl="0"/>
            <a:r>
              <a:rPr lang="en-US"/>
              <a:t>Job Title</a:t>
            </a:r>
          </a:p>
        </p:txBody>
      </p:sp>
      <p:sp>
        <p:nvSpPr>
          <p:cNvPr id="43" name="Picture Placeholder 22">
            <a:extLst>
              <a:ext uri="{FF2B5EF4-FFF2-40B4-BE49-F238E27FC236}">
                <a16:creationId xmlns:a16="http://schemas.microsoft.com/office/drawing/2014/main" id="{B3FD885E-ADED-144B-A65F-9B975035F680}"/>
              </a:ext>
            </a:extLst>
          </p:cNvPr>
          <p:cNvSpPr>
            <a:spLocks noGrp="1"/>
          </p:cNvSpPr>
          <p:nvPr>
            <p:ph type="pic" sz="quarter" idx="32"/>
          </p:nvPr>
        </p:nvSpPr>
        <p:spPr>
          <a:xfrm>
            <a:off x="9439369" y="2681134"/>
            <a:ext cx="1262983" cy="1261407"/>
          </a:xfrm>
        </p:spPr>
        <p:txBody>
          <a:bodyPr anchor="ctr">
            <a:normAutofit/>
          </a:bodyPr>
          <a:lstStyle>
            <a:lvl1pPr marL="0" indent="0" algn="ctr">
              <a:buNone/>
              <a:defRPr sz="1200">
                <a:latin typeface="+mn-lt"/>
              </a:defRPr>
            </a:lvl1pPr>
          </a:lstStyle>
          <a:p>
            <a:endParaRPr lang="en-US"/>
          </a:p>
        </p:txBody>
      </p:sp>
      <p:sp>
        <p:nvSpPr>
          <p:cNvPr id="20" name="Text Placeholder 14">
            <a:extLst>
              <a:ext uri="{FF2B5EF4-FFF2-40B4-BE49-F238E27FC236}">
                <a16:creationId xmlns:a16="http://schemas.microsoft.com/office/drawing/2014/main" id="{63547C5A-C03D-EB46-9422-5108E566FA4B}"/>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799">
                <a:solidFill>
                  <a:srgbClr val="38567B"/>
                </a:solidFill>
                <a:ea typeface="HELVETICA NEUE CONDENSED" panose="02000503000000020004" pitchFamily="2" charset="0"/>
                <a:cs typeface="HELVETICA NEUE CONDENSED" panose="02000503000000020004" pitchFamily="2" charset="0"/>
              </a:rPr>
              <a:t>Meet the Kingsmen</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sz="1799" b="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340655798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KS_Tabl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3" name="Table Placeholder 2">
            <a:extLst>
              <a:ext uri="{FF2B5EF4-FFF2-40B4-BE49-F238E27FC236}">
                <a16:creationId xmlns:a16="http://schemas.microsoft.com/office/drawing/2014/main" id="{E4710761-7990-4EE2-9C4E-92378AD70E5B}"/>
              </a:ext>
            </a:extLst>
          </p:cNvPr>
          <p:cNvSpPr>
            <a:spLocks noGrp="1"/>
          </p:cNvSpPr>
          <p:nvPr>
            <p:ph type="tbl" sz="quarter" idx="10"/>
          </p:nvPr>
        </p:nvSpPr>
        <p:spPr>
          <a:xfrm>
            <a:off x="1087438" y="1360489"/>
            <a:ext cx="10017125" cy="4822825"/>
          </a:xfrm>
        </p:spPr>
        <p:txBody>
          <a:bodyPr/>
          <a:lstStyle/>
          <a:p>
            <a:endParaRPr lang="en-US"/>
          </a:p>
        </p:txBody>
      </p:sp>
      <p:sp>
        <p:nvSpPr>
          <p:cNvPr id="15" name="Title Placeholder 1">
            <a:extLst>
              <a:ext uri="{FF2B5EF4-FFF2-40B4-BE49-F238E27FC236}">
                <a16:creationId xmlns:a16="http://schemas.microsoft.com/office/drawing/2014/main" id="{EEF8FDA0-0E2C-4509-B618-9DF6EF743C0C}"/>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9">
                <a:solidFill>
                  <a:srgbClr val="38567B"/>
                </a:solidFill>
                <a:latin typeface="+mj-lt"/>
              </a:defRPr>
            </a:lvl1pPr>
          </a:lstStyle>
          <a:p>
            <a:r>
              <a:rPr lang="en-US"/>
              <a:t>Title</a:t>
            </a:r>
          </a:p>
        </p:txBody>
      </p:sp>
      <p:sp>
        <p:nvSpPr>
          <p:cNvPr id="8" name="Text Placeholder 19">
            <a:extLst>
              <a:ext uri="{FF2B5EF4-FFF2-40B4-BE49-F238E27FC236}">
                <a16:creationId xmlns:a16="http://schemas.microsoft.com/office/drawing/2014/main" id="{274FB869-8675-414D-917E-3BC45E2C39E9}"/>
              </a:ext>
            </a:extLst>
          </p:cNvPr>
          <p:cNvSpPr>
            <a:spLocks noGrp="1"/>
          </p:cNvSpPr>
          <p:nvPr>
            <p:ph type="body" sz="quarter" idx="11"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3265593083"/>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KS_List&amp;Tabl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3" name="Table Placeholder 2">
            <a:extLst>
              <a:ext uri="{FF2B5EF4-FFF2-40B4-BE49-F238E27FC236}">
                <a16:creationId xmlns:a16="http://schemas.microsoft.com/office/drawing/2014/main" id="{E4710761-7990-4EE2-9C4E-92378AD70E5B}"/>
              </a:ext>
            </a:extLst>
          </p:cNvPr>
          <p:cNvSpPr>
            <a:spLocks noGrp="1"/>
          </p:cNvSpPr>
          <p:nvPr>
            <p:ph type="tbl" sz="quarter" idx="10"/>
          </p:nvPr>
        </p:nvSpPr>
        <p:spPr>
          <a:xfrm>
            <a:off x="5978770" y="1329471"/>
            <a:ext cx="5908431" cy="4822825"/>
          </a:xfrm>
        </p:spPr>
        <p:txBody>
          <a:bodyPr/>
          <a:lstStyle/>
          <a:p>
            <a:endParaRPr lang="en-US"/>
          </a:p>
        </p:txBody>
      </p:sp>
      <p:sp>
        <p:nvSpPr>
          <p:cNvPr id="15" name="Title Placeholder 1">
            <a:extLst>
              <a:ext uri="{FF2B5EF4-FFF2-40B4-BE49-F238E27FC236}">
                <a16:creationId xmlns:a16="http://schemas.microsoft.com/office/drawing/2014/main" id="{EEF8FDA0-0E2C-4509-B618-9DF6EF743C0C}"/>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9">
                <a:solidFill>
                  <a:srgbClr val="38567B"/>
                </a:solidFill>
                <a:latin typeface="+mj-lt"/>
              </a:defRPr>
            </a:lvl1pPr>
          </a:lstStyle>
          <a:p>
            <a:r>
              <a:rPr lang="en-US"/>
              <a:t>Title</a:t>
            </a:r>
          </a:p>
        </p:txBody>
      </p:sp>
      <p:sp>
        <p:nvSpPr>
          <p:cNvPr id="8" name="Text Placeholder 13">
            <a:extLst>
              <a:ext uri="{FF2B5EF4-FFF2-40B4-BE49-F238E27FC236}">
                <a16:creationId xmlns:a16="http://schemas.microsoft.com/office/drawing/2014/main" id="{48C05226-FBE7-49B1-A2EB-BB2128DEFB37}"/>
              </a:ext>
            </a:extLst>
          </p:cNvPr>
          <p:cNvSpPr>
            <a:spLocks noGrp="1"/>
          </p:cNvSpPr>
          <p:nvPr>
            <p:ph type="body" sz="quarter" idx="12" hasCustomPrompt="1"/>
          </p:nvPr>
        </p:nvSpPr>
        <p:spPr>
          <a:xfrm>
            <a:off x="552100" y="1328738"/>
            <a:ext cx="5174624" cy="4505326"/>
          </a:xfrm>
        </p:spPr>
        <p:txBody>
          <a:bodyPr anchor="ctr">
            <a:normAutofit/>
          </a:bodyPr>
          <a:lstStyle>
            <a:lvl1pPr marL="285664" indent="-285664">
              <a:buFont typeface="Arial" panose="020B0604020202020204" pitchFamily="34" charset="0"/>
              <a:buChar char="•"/>
              <a:defRPr sz="1799">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9" name="Text Placeholder 19">
            <a:extLst>
              <a:ext uri="{FF2B5EF4-FFF2-40B4-BE49-F238E27FC236}">
                <a16:creationId xmlns:a16="http://schemas.microsoft.com/office/drawing/2014/main" id="{00E26570-285B-5B4B-9F95-E671ABA520B2}"/>
              </a:ext>
            </a:extLst>
          </p:cNvPr>
          <p:cNvSpPr>
            <a:spLocks noGrp="1"/>
          </p:cNvSpPr>
          <p:nvPr>
            <p:ph type="body" sz="quarter" idx="13"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924175876"/>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KS vertical list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C2AEEB3-4F09-4F6C-86DF-92B165247362}"/>
              </a:ext>
            </a:extLst>
          </p:cNvPr>
          <p:cNvSpPr/>
          <p:nvPr userDrawn="1"/>
        </p:nvSpPr>
        <p:spPr>
          <a:xfrm>
            <a:off x="4528906" y="1158047"/>
            <a:ext cx="87086" cy="4524296"/>
          </a:xfrm>
          <a:prstGeom prst="rect">
            <a:avLst/>
          </a:prstGeom>
          <a:gradFill flip="none" rotWithShape="1">
            <a:gsLst>
              <a:gs pos="0">
                <a:srgbClr val="094473"/>
              </a:gs>
              <a:gs pos="36000">
                <a:srgbClr val="ADCDE6"/>
              </a:gs>
              <a:gs pos="100000">
                <a:srgbClr val="094473"/>
              </a:gs>
              <a:gs pos="64000">
                <a:srgbClr val="ADCDE6"/>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7" name="TextBox 6">
            <a:extLst>
              <a:ext uri="{FF2B5EF4-FFF2-40B4-BE49-F238E27FC236}">
                <a16:creationId xmlns:a16="http://schemas.microsoft.com/office/drawing/2014/main" id="{9C33ED4B-E353-472C-A99D-37BE56CF35F8}"/>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0" name="Text Placeholder 9">
            <a:extLst>
              <a:ext uri="{FF2B5EF4-FFF2-40B4-BE49-F238E27FC236}">
                <a16:creationId xmlns:a16="http://schemas.microsoft.com/office/drawing/2014/main" id="{BCA6BAF4-52FE-4AA8-978D-C15ED929EBB5}"/>
              </a:ext>
            </a:extLst>
          </p:cNvPr>
          <p:cNvSpPr>
            <a:spLocks noGrp="1"/>
          </p:cNvSpPr>
          <p:nvPr>
            <p:ph type="body" sz="quarter" idx="10" hasCustomPrompt="1"/>
          </p:nvPr>
        </p:nvSpPr>
        <p:spPr>
          <a:xfrm>
            <a:off x="1160463" y="1104807"/>
            <a:ext cx="3281362" cy="538163"/>
          </a:xfrm>
        </p:spPr>
        <p:txBody>
          <a:bodyPr>
            <a:normAutofit/>
          </a:bodyPr>
          <a:lstStyle>
            <a:lvl1pPr marL="0" indent="0" algn="r">
              <a:buNone/>
              <a:defRPr sz="2999">
                <a:solidFill>
                  <a:srgbClr val="38567B"/>
                </a:solidFill>
                <a:latin typeface="+mj-lt"/>
              </a:defRPr>
            </a:lvl1pPr>
          </a:lstStyle>
          <a:p>
            <a:pPr lvl="0"/>
            <a:r>
              <a:rPr lang="en-US"/>
              <a:t>Title</a:t>
            </a:r>
          </a:p>
        </p:txBody>
      </p:sp>
      <p:sp>
        <p:nvSpPr>
          <p:cNvPr id="12" name="Text Placeholder 11">
            <a:extLst>
              <a:ext uri="{FF2B5EF4-FFF2-40B4-BE49-F238E27FC236}">
                <a16:creationId xmlns:a16="http://schemas.microsoft.com/office/drawing/2014/main" id="{5F63DA70-1E81-4F6F-8245-485D7614320D}"/>
              </a:ext>
            </a:extLst>
          </p:cNvPr>
          <p:cNvSpPr>
            <a:spLocks noGrp="1"/>
          </p:cNvSpPr>
          <p:nvPr>
            <p:ph type="body" sz="quarter" idx="11" hasCustomPrompt="1"/>
          </p:nvPr>
        </p:nvSpPr>
        <p:spPr>
          <a:xfrm>
            <a:off x="2176463" y="1519643"/>
            <a:ext cx="2265362" cy="347662"/>
          </a:xfrm>
        </p:spPr>
        <p:txBody>
          <a:bodyPr>
            <a:noAutofit/>
          </a:bodyPr>
          <a:lstStyle>
            <a:lvl1pPr marL="0" indent="0" algn="r">
              <a:buNone/>
              <a:defRPr sz="1999">
                <a:solidFill>
                  <a:srgbClr val="38567B"/>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4" name="Text Placeholder 13">
            <a:extLst>
              <a:ext uri="{FF2B5EF4-FFF2-40B4-BE49-F238E27FC236}">
                <a16:creationId xmlns:a16="http://schemas.microsoft.com/office/drawing/2014/main" id="{5C22C624-565D-42C0-896F-E5B910EDA6F1}"/>
              </a:ext>
            </a:extLst>
          </p:cNvPr>
          <p:cNvSpPr>
            <a:spLocks noGrp="1"/>
          </p:cNvSpPr>
          <p:nvPr>
            <p:ph type="body" sz="quarter" idx="12" hasCustomPrompt="1"/>
          </p:nvPr>
        </p:nvSpPr>
        <p:spPr>
          <a:xfrm>
            <a:off x="4790845" y="1176338"/>
            <a:ext cx="5643563" cy="4505326"/>
          </a:xfrm>
        </p:spPr>
        <p:txBody>
          <a:bodyPr anchor="ctr">
            <a:normAutofit/>
          </a:bodyPr>
          <a:lstStyle>
            <a:lvl1pPr marL="285664" indent="-285664">
              <a:buFont typeface="Arial" panose="020B0604020202020204" pitchFamily="34" charset="0"/>
              <a:buChar char="•"/>
              <a:defRPr sz="1799">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Tree>
    <p:extLst>
      <p:ext uri="{BB962C8B-B14F-4D97-AF65-F5344CB8AC3E}">
        <p14:creationId xmlns:p14="http://schemas.microsoft.com/office/powerpoint/2010/main" val="37163466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KS_Next step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97728D1-FF4C-D848-A5E6-D635980E749E}"/>
              </a:ext>
            </a:extLst>
          </p:cNvPr>
          <p:cNvSpPr txBox="1">
            <a:spLocks/>
          </p:cNvSpPr>
          <p:nvPr userDrawn="1"/>
        </p:nvSpPr>
        <p:spPr>
          <a:xfrm>
            <a:off x="947057" y="1110834"/>
            <a:ext cx="3494362" cy="493024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999" b="1">
                <a:solidFill>
                  <a:srgbClr val="094473"/>
                </a:solidFill>
                <a:latin typeface="Source Sans Pro SemiBold" panose="020B0503030403020204" pitchFamily="34" charset="0"/>
                <a:ea typeface="Helvetica Neue" panose="02000503000000020004" pitchFamily="2" charset="0"/>
                <a:cs typeface="Helvetica Neue" panose="02000503000000020004" pitchFamily="2" charset="0"/>
              </a:rPr>
              <a:t>Next Steps</a:t>
            </a:r>
            <a:br>
              <a:rPr lang="en-US" sz="3199" b="1">
                <a:solidFill>
                  <a:srgbClr val="094473"/>
                </a:solidFill>
                <a:latin typeface="Source Sans Pro SemiBold" panose="020B0503030403020204" pitchFamily="34" charset="0"/>
                <a:ea typeface="Helvetica Neue" panose="02000503000000020004" pitchFamily="2" charset="0"/>
                <a:cs typeface="Helvetica Neue" panose="02000503000000020004" pitchFamily="2" charset="0"/>
              </a:rPr>
            </a:br>
            <a:endParaRPr lang="en-US" sz="1999">
              <a:solidFill>
                <a:srgbClr val="094473"/>
              </a:solidFill>
              <a:latin typeface="Source Sans Pro Light" panose="020B0403030403020204" pitchFamily="34"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67952BF8-620A-9248-A71B-2A2E1A0D4B34}"/>
              </a:ext>
            </a:extLst>
          </p:cNvPr>
          <p:cNvSpPr/>
          <p:nvPr userDrawn="1"/>
        </p:nvSpPr>
        <p:spPr>
          <a:xfrm>
            <a:off x="4528906" y="1158047"/>
            <a:ext cx="87086" cy="4524296"/>
          </a:xfrm>
          <a:prstGeom prst="rect">
            <a:avLst/>
          </a:prstGeom>
          <a:gradFill flip="none" rotWithShape="1">
            <a:gsLst>
              <a:gs pos="0">
                <a:srgbClr val="094473"/>
              </a:gs>
              <a:gs pos="36000">
                <a:srgbClr val="ADCDE6"/>
              </a:gs>
              <a:gs pos="100000">
                <a:srgbClr val="094473"/>
              </a:gs>
              <a:gs pos="64000">
                <a:srgbClr val="ADCDE6"/>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grpSp>
        <p:nvGrpSpPr>
          <p:cNvPr id="6" name="Group 5">
            <a:extLst>
              <a:ext uri="{FF2B5EF4-FFF2-40B4-BE49-F238E27FC236}">
                <a16:creationId xmlns:a16="http://schemas.microsoft.com/office/drawing/2014/main" id="{4C21A708-C1EF-3642-920C-25137A3A95DB}"/>
              </a:ext>
            </a:extLst>
          </p:cNvPr>
          <p:cNvGrpSpPr/>
          <p:nvPr userDrawn="1"/>
        </p:nvGrpSpPr>
        <p:grpSpPr>
          <a:xfrm>
            <a:off x="662709" y="2835193"/>
            <a:ext cx="1188720" cy="1188720"/>
            <a:chOff x="628786" y="2716441"/>
            <a:chExt cx="1188720" cy="1188720"/>
          </a:xfrm>
        </p:grpSpPr>
        <p:sp>
          <p:nvSpPr>
            <p:cNvPr id="7" name="Oval 6">
              <a:extLst>
                <a:ext uri="{FF2B5EF4-FFF2-40B4-BE49-F238E27FC236}">
                  <a16:creationId xmlns:a16="http://schemas.microsoft.com/office/drawing/2014/main" id="{431D3D77-C593-D44C-9F12-60BC9A623733}"/>
                </a:ext>
              </a:extLst>
            </p:cNvPr>
            <p:cNvSpPr/>
            <p:nvPr/>
          </p:nvSpPr>
          <p:spPr>
            <a:xfrm>
              <a:off x="628786" y="2716441"/>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latin typeface="Source Sans Pro" panose="020B0503030403020204" pitchFamily="34" charset="0"/>
              </a:endParaRPr>
            </a:p>
          </p:txBody>
        </p:sp>
        <p:pic>
          <p:nvPicPr>
            <p:cNvPr id="8" name="Graphic 7" descr="Shoe footprints outline">
              <a:extLst>
                <a:ext uri="{FF2B5EF4-FFF2-40B4-BE49-F238E27FC236}">
                  <a16:creationId xmlns:a16="http://schemas.microsoft.com/office/drawing/2014/main" id="{E7E040DE-4085-4343-A2B8-6786C5BF93A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34526" y="2898152"/>
              <a:ext cx="777240" cy="777240"/>
            </a:xfrm>
            <a:prstGeom prst="rect">
              <a:avLst/>
            </a:prstGeom>
          </p:spPr>
        </p:pic>
      </p:grpSp>
      <p:sp>
        <p:nvSpPr>
          <p:cNvPr id="9" name="Text Placeholder 11">
            <a:extLst>
              <a:ext uri="{FF2B5EF4-FFF2-40B4-BE49-F238E27FC236}">
                <a16:creationId xmlns:a16="http://schemas.microsoft.com/office/drawing/2014/main" id="{5989C32D-3920-494A-88C4-B35075A9103A}"/>
              </a:ext>
            </a:extLst>
          </p:cNvPr>
          <p:cNvSpPr>
            <a:spLocks noGrp="1"/>
          </p:cNvSpPr>
          <p:nvPr>
            <p:ph type="body" sz="quarter" idx="11" hasCustomPrompt="1"/>
          </p:nvPr>
        </p:nvSpPr>
        <p:spPr>
          <a:xfrm>
            <a:off x="2176463" y="1519643"/>
            <a:ext cx="2265362" cy="347662"/>
          </a:xfrm>
        </p:spPr>
        <p:txBody>
          <a:bodyPr>
            <a:noAutofit/>
          </a:bodyPr>
          <a:lstStyle>
            <a:lvl1pPr marL="0" indent="0" algn="r">
              <a:buNone/>
              <a:defRPr sz="1999">
                <a:solidFill>
                  <a:srgbClr val="38567B"/>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0" name="Text Placeholder 13">
            <a:extLst>
              <a:ext uri="{FF2B5EF4-FFF2-40B4-BE49-F238E27FC236}">
                <a16:creationId xmlns:a16="http://schemas.microsoft.com/office/drawing/2014/main" id="{3048E1CF-55F9-8044-AB45-F7B4204437DC}"/>
              </a:ext>
            </a:extLst>
          </p:cNvPr>
          <p:cNvSpPr>
            <a:spLocks noGrp="1"/>
          </p:cNvSpPr>
          <p:nvPr>
            <p:ph type="body" sz="quarter" idx="12" hasCustomPrompt="1"/>
          </p:nvPr>
        </p:nvSpPr>
        <p:spPr>
          <a:xfrm>
            <a:off x="4790845" y="1176338"/>
            <a:ext cx="5643563" cy="4505326"/>
          </a:xfrm>
        </p:spPr>
        <p:txBody>
          <a:bodyPr anchor="ctr">
            <a:normAutofit/>
          </a:bodyPr>
          <a:lstStyle>
            <a:lvl1pPr marL="285664" indent="-285664">
              <a:buFont typeface="Arial" panose="020B0604020202020204" pitchFamily="34" charset="0"/>
              <a:buChar char="•"/>
              <a:defRPr sz="1799">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11" name="TextBox 10">
            <a:extLst>
              <a:ext uri="{FF2B5EF4-FFF2-40B4-BE49-F238E27FC236}">
                <a16:creationId xmlns:a16="http://schemas.microsoft.com/office/drawing/2014/main" id="{A21D307A-959A-494F-9380-1A6746044BC2}"/>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Tree>
    <p:extLst>
      <p:ext uri="{BB962C8B-B14F-4D97-AF65-F5344CB8AC3E}">
        <p14:creationId xmlns:p14="http://schemas.microsoft.com/office/powerpoint/2010/main" val="238008814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KS_Grey backgroun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0B80B75-BF52-41D0-9A05-36FA353A1C81}"/>
              </a:ext>
            </a:extLst>
          </p:cNvPr>
          <p:cNvSpPr txBox="1"/>
          <p:nvPr userDrawn="1"/>
        </p:nvSpPr>
        <p:spPr>
          <a:xfrm>
            <a:off x="49896" y="6553200"/>
            <a:ext cx="325730" cy="261610"/>
          </a:xfrm>
          <a:prstGeom prst="rect">
            <a:avLst/>
          </a:prstGeom>
          <a:noFill/>
        </p:spPr>
        <p:txBody>
          <a:bodyPr wrap="none" rtlCol="0">
            <a:spAutoFit/>
          </a:bodyPr>
          <a:lstStyle/>
          <a:p>
            <a:pPr marL="0" marR="0" lvl="0" indent="0" defTabSz="913852"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3852"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7" name="Title Placeholder 1">
            <a:extLst>
              <a:ext uri="{FF2B5EF4-FFF2-40B4-BE49-F238E27FC236}">
                <a16:creationId xmlns:a16="http://schemas.microsoft.com/office/drawing/2014/main" id="{B1F7BCAD-F9BB-4661-8B25-69B8AD1C3BDE}"/>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8">
                <a:solidFill>
                  <a:srgbClr val="38567B"/>
                </a:solidFill>
                <a:latin typeface="+mj-lt"/>
              </a:defRPr>
            </a:lvl1pPr>
          </a:lstStyle>
          <a:p>
            <a:r>
              <a:rPr lang="en-US"/>
              <a:t>Title</a:t>
            </a:r>
          </a:p>
        </p:txBody>
      </p:sp>
      <p:sp>
        <p:nvSpPr>
          <p:cNvPr id="9" name="Rectangle 8">
            <a:extLst>
              <a:ext uri="{FF2B5EF4-FFF2-40B4-BE49-F238E27FC236}">
                <a16:creationId xmlns:a16="http://schemas.microsoft.com/office/drawing/2014/main" id="{3BF23A65-4F75-414D-8D80-2602FC20EABB}"/>
              </a:ext>
            </a:extLst>
          </p:cNvPr>
          <p:cNvSpPr/>
          <p:nvPr userDrawn="1"/>
        </p:nvSpPr>
        <p:spPr>
          <a:xfrm>
            <a:off x="4"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 Placeholder 19">
            <a:extLst>
              <a:ext uri="{FF2B5EF4-FFF2-40B4-BE49-F238E27FC236}">
                <a16:creationId xmlns:a16="http://schemas.microsoft.com/office/drawing/2014/main" id="{782AC7E2-FD97-6B49-A5E0-29FA4337BD64}"/>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8" name="Text Placeholder 13">
            <a:extLst>
              <a:ext uri="{FF2B5EF4-FFF2-40B4-BE49-F238E27FC236}">
                <a16:creationId xmlns:a16="http://schemas.microsoft.com/office/drawing/2014/main" id="{2029948F-9842-4214-B4A2-549D9335FC9F}"/>
              </a:ext>
            </a:extLst>
          </p:cNvPr>
          <p:cNvSpPr>
            <a:spLocks noGrp="1"/>
          </p:cNvSpPr>
          <p:nvPr>
            <p:ph type="body" sz="quarter" idx="12" hasCustomPrompt="1"/>
          </p:nvPr>
        </p:nvSpPr>
        <p:spPr>
          <a:xfrm>
            <a:off x="552100" y="1328738"/>
            <a:ext cx="10515599" cy="4505326"/>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Tree>
    <p:extLst>
      <p:ext uri="{BB962C8B-B14F-4D97-AF65-F5344CB8AC3E}">
        <p14:creationId xmlns:p14="http://schemas.microsoft.com/office/powerpoint/2010/main" val="723430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KS Agenda (3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p:nvGrpSpPr>
        <p:grpSpPr>
          <a:xfrm>
            <a:off x="1402976" y="2442892"/>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B9C6B"/>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dirty="0">
                <a:solidFill>
                  <a:srgbClr val="004876"/>
                </a:solidFill>
                <a:ea typeface="HELVETICA NEUE CONDENSED" panose="02000503000000020004" pitchFamily="2" charset="0"/>
                <a:cs typeface="HELVETICA NEUE CONDENSED" panose="02000503000000020004" pitchFamily="2" charset="0"/>
              </a:rPr>
              <a:t>Agenda</a:t>
            </a:r>
          </a:p>
          <a:p>
            <a:pPr>
              <a:defRPr/>
            </a:pPr>
            <a:r>
              <a:rPr lang="en-US" sz="1500" b="0" dirty="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b="0" dirty="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p:nvGrpSpPr>
        <p:grpSpPr>
          <a:xfrm>
            <a:off x="1402976"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04876"/>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0" y="1268881"/>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0" y="2453914"/>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0" y="3638946"/>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grpSp>
        <p:nvGrpSpPr>
          <p:cNvPr id="21" name="Group 20">
            <a:extLst>
              <a:ext uri="{FF2B5EF4-FFF2-40B4-BE49-F238E27FC236}">
                <a16:creationId xmlns:a16="http://schemas.microsoft.com/office/drawing/2014/main" id="{97FC7924-9189-4514-9EBE-F9B5D166FE3F}"/>
              </a:ext>
            </a:extLst>
          </p:cNvPr>
          <p:cNvGrpSpPr/>
          <p:nvPr/>
        </p:nvGrpSpPr>
        <p:grpSpPr>
          <a:xfrm>
            <a:off x="1402975" y="3626463"/>
            <a:ext cx="1300088" cy="480646"/>
            <a:chOff x="381001" y="1173181"/>
            <a:chExt cx="1300088" cy="480646"/>
          </a:xfrm>
        </p:grpSpPr>
        <p:sp>
          <p:nvSpPr>
            <p:cNvPr id="22" name="Oval 21">
              <a:extLst>
                <a:ext uri="{FF2B5EF4-FFF2-40B4-BE49-F238E27FC236}">
                  <a16:creationId xmlns:a16="http://schemas.microsoft.com/office/drawing/2014/main" id="{E0CFFCAF-FD45-4217-9330-E05FD2A8AFA7}"/>
                </a:ext>
              </a:extLst>
            </p:cNvPr>
            <p:cNvSpPr/>
            <p:nvPr/>
          </p:nvSpPr>
          <p:spPr>
            <a:xfrm>
              <a:off x="381001" y="1173181"/>
              <a:ext cx="480646" cy="480646"/>
            </a:xfrm>
            <a:prstGeom prst="ellipse">
              <a:avLst/>
            </a:prstGeom>
            <a:solidFill>
              <a:srgbClr val="C97146"/>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ource Sans Pro" panose="020B0503030403020204" pitchFamily="34" charset="0"/>
                </a:rPr>
                <a:t>3</a:t>
              </a:r>
            </a:p>
          </p:txBody>
        </p:sp>
        <p:cxnSp>
          <p:nvCxnSpPr>
            <p:cNvPr id="23" name="Straight Arrow Connector 22">
              <a:extLst>
                <a:ext uri="{FF2B5EF4-FFF2-40B4-BE49-F238E27FC236}">
                  <a16:creationId xmlns:a16="http://schemas.microsoft.com/office/drawing/2014/main" id="{9B4F4EFC-C5CC-40B6-AED3-36B102D894C7}"/>
                </a:ext>
              </a:extLst>
            </p:cNvPr>
            <p:cNvCxnSpPr>
              <a:cxnSpLocks/>
              <a:stCxn id="22"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0014355"/>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KS 1 List Card Layou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0B80B75-BF52-41D0-9A05-36FA353A1C81}"/>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7" name="Title Placeholder 1">
            <a:extLst>
              <a:ext uri="{FF2B5EF4-FFF2-40B4-BE49-F238E27FC236}">
                <a16:creationId xmlns:a16="http://schemas.microsoft.com/office/drawing/2014/main" id="{B1F7BCAD-F9BB-4661-8B25-69B8AD1C3BDE}"/>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9">
                <a:solidFill>
                  <a:srgbClr val="38567B"/>
                </a:solidFill>
                <a:latin typeface="+mj-lt"/>
              </a:defRPr>
            </a:lvl1pPr>
          </a:lstStyle>
          <a:p>
            <a:r>
              <a:rPr lang="en-US"/>
              <a:t>Title</a:t>
            </a:r>
          </a:p>
        </p:txBody>
      </p:sp>
      <p:sp>
        <p:nvSpPr>
          <p:cNvPr id="9" name="Rectangle 8">
            <a:extLst>
              <a:ext uri="{FF2B5EF4-FFF2-40B4-BE49-F238E27FC236}">
                <a16:creationId xmlns:a16="http://schemas.microsoft.com/office/drawing/2014/main" id="{3BF23A65-4F75-414D-8D80-2602FC20EABB}"/>
              </a:ext>
            </a:extLst>
          </p:cNvPr>
          <p:cNvSpPr/>
          <p:nvPr userDrawn="1"/>
        </p:nvSpPr>
        <p:spPr>
          <a:xfrm>
            <a:off x="3"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5E4FF89-FFCA-421A-8CF6-B82843A6DB5A}"/>
              </a:ext>
            </a:extLst>
          </p:cNvPr>
          <p:cNvSpPr/>
          <p:nvPr userDrawn="1"/>
        </p:nvSpPr>
        <p:spPr>
          <a:xfrm>
            <a:off x="647700" y="1302719"/>
            <a:ext cx="5029200" cy="4294692"/>
          </a:xfrm>
          <a:prstGeom prst="rect">
            <a:avLst/>
          </a:prstGeom>
          <a:solidFill>
            <a:schemeClr val="bg1"/>
          </a:solidFill>
          <a:ln>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665" tIns="274249" rtlCol="0" anchor="t"/>
          <a:lstStyle/>
          <a:p>
            <a:pPr lvl="0">
              <a:defRPr/>
            </a:pPr>
            <a:endParaRPr lang="en-US" sz="1400">
              <a:solidFill>
                <a:schemeClr val="tx1">
                  <a:lumMod val="65000"/>
                  <a:lumOff val="35000"/>
                </a:schemeClr>
              </a:solidFill>
              <a:latin typeface="Source Sans Pro" panose="020B0503030403020204" pitchFamily="34" charset="0"/>
              <a:ea typeface="Roboto" panose="02000000000000000000" pitchFamily="2" charset="0"/>
              <a:cs typeface="Roboto" panose="02000000000000000000" pitchFamily="2" charset="0"/>
            </a:endParaRPr>
          </a:p>
        </p:txBody>
      </p:sp>
      <p:sp>
        <p:nvSpPr>
          <p:cNvPr id="11" name="Text Placeholder 13">
            <a:extLst>
              <a:ext uri="{FF2B5EF4-FFF2-40B4-BE49-F238E27FC236}">
                <a16:creationId xmlns:a16="http://schemas.microsoft.com/office/drawing/2014/main" id="{1AE99AB6-2DD3-4045-92BE-D74C67E92C12}"/>
              </a:ext>
            </a:extLst>
          </p:cNvPr>
          <p:cNvSpPr>
            <a:spLocks noGrp="1"/>
          </p:cNvSpPr>
          <p:nvPr>
            <p:ph type="body" sz="quarter" idx="12" hasCustomPrompt="1"/>
          </p:nvPr>
        </p:nvSpPr>
        <p:spPr>
          <a:xfrm>
            <a:off x="887526" y="2198077"/>
            <a:ext cx="4481644" cy="3177198"/>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12" name="Text Placeholder 2">
            <a:extLst>
              <a:ext uri="{FF2B5EF4-FFF2-40B4-BE49-F238E27FC236}">
                <a16:creationId xmlns:a16="http://schemas.microsoft.com/office/drawing/2014/main" id="{B369730A-BDE0-42C1-83C0-D6218291B5B2}"/>
              </a:ext>
            </a:extLst>
          </p:cNvPr>
          <p:cNvSpPr>
            <a:spLocks noGrp="1"/>
          </p:cNvSpPr>
          <p:nvPr>
            <p:ph type="body" sz="quarter" idx="13" hasCustomPrompt="1"/>
          </p:nvPr>
        </p:nvSpPr>
        <p:spPr>
          <a:xfrm>
            <a:off x="891577" y="1482727"/>
            <a:ext cx="1693862" cy="258763"/>
          </a:xfrm>
        </p:spPr>
        <p:txBody>
          <a:bodyPr>
            <a:noAutofit/>
          </a:bodyPr>
          <a:lstStyle>
            <a:lvl1pPr marL="0" indent="0">
              <a:buNone/>
              <a:defRPr sz="1799">
                <a:solidFill>
                  <a:srgbClr val="7B9D6A"/>
                </a:solidFill>
                <a:latin typeface="+mj-lt"/>
              </a:defRPr>
            </a:lvl1pPr>
          </a:lstStyle>
          <a:p>
            <a:pPr lvl="0"/>
            <a:r>
              <a:rPr lang="en-US"/>
              <a:t>Title</a:t>
            </a:r>
          </a:p>
        </p:txBody>
      </p:sp>
      <p:sp>
        <p:nvSpPr>
          <p:cNvPr id="13" name="Text Placeholder 2">
            <a:extLst>
              <a:ext uri="{FF2B5EF4-FFF2-40B4-BE49-F238E27FC236}">
                <a16:creationId xmlns:a16="http://schemas.microsoft.com/office/drawing/2014/main" id="{98F632C9-B1E8-4B0C-ADD5-788543845248}"/>
              </a:ext>
            </a:extLst>
          </p:cNvPr>
          <p:cNvSpPr>
            <a:spLocks noGrp="1"/>
          </p:cNvSpPr>
          <p:nvPr>
            <p:ph type="body" sz="quarter" idx="14" hasCustomPrompt="1"/>
          </p:nvPr>
        </p:nvSpPr>
        <p:spPr>
          <a:xfrm>
            <a:off x="891577"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4" name="Text Placeholder 19">
            <a:extLst>
              <a:ext uri="{FF2B5EF4-FFF2-40B4-BE49-F238E27FC236}">
                <a16:creationId xmlns:a16="http://schemas.microsoft.com/office/drawing/2014/main" id="{E4920131-66A1-3447-9782-1BBEB8E426FB}"/>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341474690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KS 2 Lists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BD5B89-535E-024B-84F7-AF0601479A6C}"/>
              </a:ext>
            </a:extLst>
          </p:cNvPr>
          <p:cNvSpPr/>
          <p:nvPr userDrawn="1"/>
        </p:nvSpPr>
        <p:spPr>
          <a:xfrm>
            <a:off x="6096000" y="1112444"/>
            <a:ext cx="6095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BB595A7A-F7CB-1A41-8DE2-D4D11F695714}"/>
              </a:ext>
            </a:extLst>
          </p:cNvPr>
          <p:cNvSpPr/>
          <p:nvPr userDrawn="1"/>
        </p:nvSpPr>
        <p:spPr>
          <a:xfrm>
            <a:off x="3" y="1112444"/>
            <a:ext cx="6095998" cy="5440757"/>
          </a:xfrm>
          <a:prstGeom prst="rect">
            <a:avLst/>
          </a:prstGeom>
          <a:solidFill>
            <a:srgbClr val="F2F2F2">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2F52BD2-284F-2A46-AFBA-06AC5862C612}"/>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6" name="Title Placeholder 1">
            <a:extLst>
              <a:ext uri="{FF2B5EF4-FFF2-40B4-BE49-F238E27FC236}">
                <a16:creationId xmlns:a16="http://schemas.microsoft.com/office/drawing/2014/main" id="{1C8C7877-274A-DD4F-B2B0-9DF440A478F4}"/>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9">
                <a:solidFill>
                  <a:srgbClr val="38567B"/>
                </a:solidFill>
                <a:latin typeface="+mj-lt"/>
              </a:defRPr>
            </a:lvl1pPr>
          </a:lstStyle>
          <a:p>
            <a:r>
              <a:rPr lang="en-US"/>
              <a:t>Title</a:t>
            </a:r>
          </a:p>
        </p:txBody>
      </p:sp>
      <p:sp>
        <p:nvSpPr>
          <p:cNvPr id="7" name="Text Placeholder 13">
            <a:extLst>
              <a:ext uri="{FF2B5EF4-FFF2-40B4-BE49-F238E27FC236}">
                <a16:creationId xmlns:a16="http://schemas.microsoft.com/office/drawing/2014/main" id="{A854D2E1-4E6B-2B42-A49F-89A73F109D43}"/>
              </a:ext>
            </a:extLst>
          </p:cNvPr>
          <p:cNvSpPr>
            <a:spLocks noGrp="1"/>
          </p:cNvSpPr>
          <p:nvPr>
            <p:ph type="body" sz="quarter" idx="12" hasCustomPrompt="1"/>
          </p:nvPr>
        </p:nvSpPr>
        <p:spPr>
          <a:xfrm>
            <a:off x="998900" y="2198077"/>
            <a:ext cx="3356235" cy="3684522"/>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8" name="Text Placeholder 2">
            <a:extLst>
              <a:ext uri="{FF2B5EF4-FFF2-40B4-BE49-F238E27FC236}">
                <a16:creationId xmlns:a16="http://schemas.microsoft.com/office/drawing/2014/main" id="{C80E790C-76ED-8548-9C18-96EA1093EAC0}"/>
              </a:ext>
            </a:extLst>
          </p:cNvPr>
          <p:cNvSpPr>
            <a:spLocks noGrp="1"/>
          </p:cNvSpPr>
          <p:nvPr>
            <p:ph type="body" sz="quarter" idx="13" hasCustomPrompt="1"/>
          </p:nvPr>
        </p:nvSpPr>
        <p:spPr>
          <a:xfrm>
            <a:off x="1002951" y="1482727"/>
            <a:ext cx="1693862" cy="258763"/>
          </a:xfrm>
        </p:spPr>
        <p:txBody>
          <a:bodyPr>
            <a:noAutofit/>
          </a:bodyPr>
          <a:lstStyle>
            <a:lvl1pPr marL="0" indent="0">
              <a:buNone/>
              <a:defRPr sz="1799">
                <a:solidFill>
                  <a:srgbClr val="7B9D6A"/>
                </a:solidFill>
                <a:latin typeface="+mj-lt"/>
              </a:defRPr>
            </a:lvl1pPr>
          </a:lstStyle>
          <a:p>
            <a:pPr lvl="0"/>
            <a:r>
              <a:rPr lang="en-US"/>
              <a:t>Title</a:t>
            </a:r>
          </a:p>
        </p:txBody>
      </p:sp>
      <p:sp>
        <p:nvSpPr>
          <p:cNvPr id="9" name="Text Placeholder 2">
            <a:extLst>
              <a:ext uri="{FF2B5EF4-FFF2-40B4-BE49-F238E27FC236}">
                <a16:creationId xmlns:a16="http://schemas.microsoft.com/office/drawing/2014/main" id="{67B16BA3-E069-B04B-B181-ECA45B00AA46}"/>
              </a:ext>
            </a:extLst>
          </p:cNvPr>
          <p:cNvSpPr>
            <a:spLocks noGrp="1"/>
          </p:cNvSpPr>
          <p:nvPr>
            <p:ph type="body" sz="quarter" idx="14" hasCustomPrompt="1"/>
          </p:nvPr>
        </p:nvSpPr>
        <p:spPr>
          <a:xfrm>
            <a:off x="1002951"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0" name="Text Placeholder 13">
            <a:extLst>
              <a:ext uri="{FF2B5EF4-FFF2-40B4-BE49-F238E27FC236}">
                <a16:creationId xmlns:a16="http://schemas.microsoft.com/office/drawing/2014/main" id="{D05CCDAC-0824-6940-8380-7277F06D69D7}"/>
              </a:ext>
            </a:extLst>
          </p:cNvPr>
          <p:cNvSpPr>
            <a:spLocks noGrp="1"/>
          </p:cNvSpPr>
          <p:nvPr>
            <p:ph type="body" sz="quarter" idx="18" hasCustomPrompt="1"/>
          </p:nvPr>
        </p:nvSpPr>
        <p:spPr>
          <a:xfrm>
            <a:off x="7006966" y="2198077"/>
            <a:ext cx="3356235" cy="3684522"/>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11" name="Text Placeholder 2">
            <a:extLst>
              <a:ext uri="{FF2B5EF4-FFF2-40B4-BE49-F238E27FC236}">
                <a16:creationId xmlns:a16="http://schemas.microsoft.com/office/drawing/2014/main" id="{2BA061ED-8547-704E-981F-E6F875F3831D}"/>
              </a:ext>
            </a:extLst>
          </p:cNvPr>
          <p:cNvSpPr>
            <a:spLocks noGrp="1"/>
          </p:cNvSpPr>
          <p:nvPr>
            <p:ph type="body" sz="quarter" idx="19" hasCustomPrompt="1"/>
          </p:nvPr>
        </p:nvSpPr>
        <p:spPr>
          <a:xfrm>
            <a:off x="7011016" y="1482727"/>
            <a:ext cx="1693862" cy="258763"/>
          </a:xfrm>
        </p:spPr>
        <p:txBody>
          <a:bodyPr>
            <a:noAutofit/>
          </a:bodyPr>
          <a:lstStyle>
            <a:lvl1pPr marL="0" indent="0">
              <a:buNone/>
              <a:defRPr sz="1799">
                <a:solidFill>
                  <a:srgbClr val="7B9D6A"/>
                </a:solidFill>
                <a:latin typeface="+mj-lt"/>
              </a:defRPr>
            </a:lvl1pPr>
          </a:lstStyle>
          <a:p>
            <a:pPr lvl="0"/>
            <a:r>
              <a:rPr lang="en-US"/>
              <a:t>Title</a:t>
            </a:r>
          </a:p>
        </p:txBody>
      </p:sp>
      <p:sp>
        <p:nvSpPr>
          <p:cNvPr id="12" name="Text Placeholder 2">
            <a:extLst>
              <a:ext uri="{FF2B5EF4-FFF2-40B4-BE49-F238E27FC236}">
                <a16:creationId xmlns:a16="http://schemas.microsoft.com/office/drawing/2014/main" id="{6F1A8F7E-92E7-E04D-B28D-1D6FFB1D5BCC}"/>
              </a:ext>
            </a:extLst>
          </p:cNvPr>
          <p:cNvSpPr>
            <a:spLocks noGrp="1"/>
          </p:cNvSpPr>
          <p:nvPr>
            <p:ph type="body" sz="quarter" idx="20" hasCustomPrompt="1"/>
          </p:nvPr>
        </p:nvSpPr>
        <p:spPr>
          <a:xfrm>
            <a:off x="7011016"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3" name="Text Placeholder 19">
            <a:extLst>
              <a:ext uri="{FF2B5EF4-FFF2-40B4-BE49-F238E27FC236}">
                <a16:creationId xmlns:a16="http://schemas.microsoft.com/office/drawing/2014/main" id="{80FBE9C2-69EE-0A4C-A762-25C0393B783E}"/>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279443416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KS 2 Lists Activity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6C7452-8022-45F9-A119-1C203C4241A7}"/>
              </a:ext>
            </a:extLst>
          </p:cNvPr>
          <p:cNvSpPr/>
          <p:nvPr userDrawn="1"/>
        </p:nvSpPr>
        <p:spPr>
          <a:xfrm>
            <a:off x="6096000" y="1112444"/>
            <a:ext cx="6095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188BE78C-BFD6-4BE1-A6EA-F36638410392}"/>
              </a:ext>
            </a:extLst>
          </p:cNvPr>
          <p:cNvSpPr/>
          <p:nvPr userDrawn="1"/>
        </p:nvSpPr>
        <p:spPr>
          <a:xfrm>
            <a:off x="3" y="1112444"/>
            <a:ext cx="6095998" cy="5440757"/>
          </a:xfrm>
          <a:prstGeom prst="rect">
            <a:avLst/>
          </a:prstGeom>
          <a:solidFill>
            <a:srgbClr val="F2F2F2">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9E2C647-306A-47A7-8BE3-0C9BE821C1FA}"/>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6" name="Title Placeholder 1">
            <a:extLst>
              <a:ext uri="{FF2B5EF4-FFF2-40B4-BE49-F238E27FC236}">
                <a16:creationId xmlns:a16="http://schemas.microsoft.com/office/drawing/2014/main" id="{91112582-16FF-4DD5-82D7-E6004957434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9">
                <a:solidFill>
                  <a:srgbClr val="38567B"/>
                </a:solidFill>
                <a:latin typeface="+mj-lt"/>
              </a:defRPr>
            </a:lvl1pPr>
          </a:lstStyle>
          <a:p>
            <a:r>
              <a:rPr lang="en-US"/>
              <a:t>Title</a:t>
            </a:r>
          </a:p>
        </p:txBody>
      </p:sp>
      <p:sp>
        <p:nvSpPr>
          <p:cNvPr id="7" name="Text Placeholder 13">
            <a:extLst>
              <a:ext uri="{FF2B5EF4-FFF2-40B4-BE49-F238E27FC236}">
                <a16:creationId xmlns:a16="http://schemas.microsoft.com/office/drawing/2014/main" id="{7BC745DF-CB99-45E8-9BDB-EC3C3029E943}"/>
              </a:ext>
            </a:extLst>
          </p:cNvPr>
          <p:cNvSpPr>
            <a:spLocks noGrp="1"/>
          </p:cNvSpPr>
          <p:nvPr>
            <p:ph type="body" sz="quarter" idx="12" hasCustomPrompt="1"/>
          </p:nvPr>
        </p:nvSpPr>
        <p:spPr>
          <a:xfrm>
            <a:off x="552100" y="2198077"/>
            <a:ext cx="3803035" cy="3684522"/>
          </a:xfrm>
        </p:spPr>
        <p:txBody>
          <a:bodyPr anchor="t">
            <a:normAutofit/>
          </a:bodyPr>
          <a:lstStyle>
            <a:lvl1pPr marL="285664" indent="-285664">
              <a:buFont typeface="Arial" panose="020B0604020202020204" pitchFamily="34" charset="0"/>
              <a:buChar char="•"/>
              <a:defRPr sz="1600">
                <a:solidFill>
                  <a:srgbClr val="38567B"/>
                </a:solidFill>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8" name="Text Placeholder 13">
            <a:extLst>
              <a:ext uri="{FF2B5EF4-FFF2-40B4-BE49-F238E27FC236}">
                <a16:creationId xmlns:a16="http://schemas.microsoft.com/office/drawing/2014/main" id="{C4523ABD-5A12-4148-AEE1-ED3F94BEE99B}"/>
              </a:ext>
            </a:extLst>
          </p:cNvPr>
          <p:cNvSpPr>
            <a:spLocks noGrp="1"/>
          </p:cNvSpPr>
          <p:nvPr>
            <p:ph type="body" sz="quarter" idx="18" hasCustomPrompt="1"/>
          </p:nvPr>
        </p:nvSpPr>
        <p:spPr>
          <a:xfrm>
            <a:off x="6096001" y="2198077"/>
            <a:ext cx="4267200" cy="3684522"/>
          </a:xfrm>
        </p:spPr>
        <p:txBody>
          <a:bodyPr anchor="t">
            <a:normAutofit/>
          </a:bodyPr>
          <a:lstStyle>
            <a:lvl1pPr marL="285664" indent="-285664">
              <a:buFont typeface="Arial" panose="020B0604020202020204" pitchFamily="34" charset="0"/>
              <a:buChar char="•"/>
              <a:defRPr sz="1600">
                <a:solidFill>
                  <a:srgbClr val="38567B"/>
                </a:solidFill>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9" name="Text Placeholder 19">
            <a:extLst>
              <a:ext uri="{FF2B5EF4-FFF2-40B4-BE49-F238E27FC236}">
                <a16:creationId xmlns:a16="http://schemas.microsoft.com/office/drawing/2014/main" id="{9C9528C1-AD68-44A8-A640-33C0FEC115FA}"/>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pic>
        <p:nvPicPr>
          <p:cNvPr id="10" name="Graphic 9">
            <a:extLst>
              <a:ext uri="{FF2B5EF4-FFF2-40B4-BE49-F238E27FC236}">
                <a16:creationId xmlns:a16="http://schemas.microsoft.com/office/drawing/2014/main" id="{319AA484-DD78-4DBE-B143-BA3B0CDB2B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5080" y="777239"/>
            <a:ext cx="274320" cy="274320"/>
          </a:xfrm>
          <a:prstGeom prst="rect">
            <a:avLst/>
          </a:prstGeom>
        </p:spPr>
      </p:pic>
      <p:sp>
        <p:nvSpPr>
          <p:cNvPr id="11" name="Rounded Rectangle 15">
            <a:extLst>
              <a:ext uri="{FF2B5EF4-FFF2-40B4-BE49-F238E27FC236}">
                <a16:creationId xmlns:a16="http://schemas.microsoft.com/office/drawing/2014/main" id="{85ABFBB1-92B7-4A91-AB31-370C822A7335}"/>
              </a:ext>
            </a:extLst>
          </p:cNvPr>
          <p:cNvSpPr/>
          <p:nvPr userDrawn="1"/>
        </p:nvSpPr>
        <p:spPr>
          <a:xfrm>
            <a:off x="9064430" y="733029"/>
            <a:ext cx="2682093" cy="362743"/>
          </a:xfrm>
          <a:prstGeom prst="roundRect">
            <a:avLst>
              <a:gd name="adj" fmla="val 50000"/>
            </a:avLst>
          </a:prstGeom>
          <a:noFill/>
          <a:ln>
            <a:solidFill>
              <a:srgbClr val="7B9D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12" name="Text Placeholder 9">
            <a:extLst>
              <a:ext uri="{FF2B5EF4-FFF2-40B4-BE49-F238E27FC236}">
                <a16:creationId xmlns:a16="http://schemas.microsoft.com/office/drawing/2014/main" id="{05ACA68D-DF26-4D33-811E-CAC3179A3133}"/>
              </a:ext>
            </a:extLst>
          </p:cNvPr>
          <p:cNvSpPr txBox="1">
            <a:spLocks/>
          </p:cNvSpPr>
          <p:nvPr userDrawn="1"/>
        </p:nvSpPr>
        <p:spPr>
          <a:xfrm>
            <a:off x="9064431" y="785019"/>
            <a:ext cx="1129673" cy="258763"/>
          </a:xfrm>
          <a:prstGeom prst="rect">
            <a:avLst/>
          </a:prstGeom>
        </p:spPr>
        <p:txBody>
          <a:bodyPr vert="horz" lIns="91416" tIns="45708" rIns="91416" bIns="45708"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7B9D6A"/>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99"/>
              <a:t>ACTIVITY</a:t>
            </a:r>
          </a:p>
        </p:txBody>
      </p:sp>
      <p:sp>
        <p:nvSpPr>
          <p:cNvPr id="13" name="Text Placeholder 9">
            <a:extLst>
              <a:ext uri="{FF2B5EF4-FFF2-40B4-BE49-F238E27FC236}">
                <a16:creationId xmlns:a16="http://schemas.microsoft.com/office/drawing/2014/main" id="{32BEFB5C-030F-454D-B77F-D568FCEC1F64}"/>
              </a:ext>
            </a:extLst>
          </p:cNvPr>
          <p:cNvSpPr txBox="1">
            <a:spLocks/>
          </p:cNvSpPr>
          <p:nvPr userDrawn="1"/>
        </p:nvSpPr>
        <p:spPr>
          <a:xfrm>
            <a:off x="10327809" y="785019"/>
            <a:ext cx="612528" cy="258763"/>
          </a:xfrm>
          <a:prstGeom prst="rect">
            <a:avLst/>
          </a:prstGeom>
        </p:spPr>
        <p:txBody>
          <a:bodyPr vert="horz" lIns="91416" tIns="45708" rIns="91416" bIns="45708"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7B9D6A"/>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lumMod val="85000"/>
                    <a:lumOff val="15000"/>
                  </a:schemeClr>
                </a:solidFill>
                <a:latin typeface="+mn-lt"/>
              </a:rPr>
              <a:t>TIME:</a:t>
            </a:r>
          </a:p>
        </p:txBody>
      </p:sp>
      <p:sp>
        <p:nvSpPr>
          <p:cNvPr id="14" name="Text Placeholder 3">
            <a:extLst>
              <a:ext uri="{FF2B5EF4-FFF2-40B4-BE49-F238E27FC236}">
                <a16:creationId xmlns:a16="http://schemas.microsoft.com/office/drawing/2014/main" id="{963D0325-3F22-484F-967E-6D6026B204C5}"/>
              </a:ext>
            </a:extLst>
          </p:cNvPr>
          <p:cNvSpPr>
            <a:spLocks noGrp="1"/>
          </p:cNvSpPr>
          <p:nvPr>
            <p:ph type="body" sz="quarter" idx="20" hasCustomPrompt="1"/>
          </p:nvPr>
        </p:nvSpPr>
        <p:spPr>
          <a:xfrm>
            <a:off x="10789415" y="777876"/>
            <a:ext cx="724445" cy="265113"/>
          </a:xfrm>
        </p:spPr>
        <p:txBody>
          <a:bodyPr>
            <a:noAutofit/>
          </a:bodyPr>
          <a:lstStyle>
            <a:lvl1pPr marL="0" indent="0">
              <a:buNone/>
              <a:defRPr sz="1400"/>
            </a:lvl1pPr>
            <a:lvl2pPr marL="457063" indent="0">
              <a:buNone/>
              <a:defRPr/>
            </a:lvl2pPr>
            <a:lvl3pPr marL="914126" indent="0">
              <a:buNone/>
              <a:defRPr/>
            </a:lvl3pPr>
            <a:lvl4pPr marL="1371189" indent="0">
              <a:buNone/>
              <a:defRPr/>
            </a:lvl4pPr>
            <a:lvl5pPr marL="1828251" indent="0">
              <a:buNone/>
              <a:defRPr/>
            </a:lvl5pPr>
          </a:lstStyle>
          <a:p>
            <a:pPr lvl="0"/>
            <a:r>
              <a:rPr lang="en-US"/>
              <a:t>XX MIN</a:t>
            </a:r>
          </a:p>
        </p:txBody>
      </p:sp>
      <p:sp>
        <p:nvSpPr>
          <p:cNvPr id="15" name="TextBox 14">
            <a:extLst>
              <a:ext uri="{FF2B5EF4-FFF2-40B4-BE49-F238E27FC236}">
                <a16:creationId xmlns:a16="http://schemas.microsoft.com/office/drawing/2014/main" id="{71DA5E9A-4097-40CC-B27B-5D0E05D89290}"/>
              </a:ext>
            </a:extLst>
          </p:cNvPr>
          <p:cNvSpPr txBox="1"/>
          <p:nvPr userDrawn="1"/>
        </p:nvSpPr>
        <p:spPr>
          <a:xfrm>
            <a:off x="6095999" y="1751802"/>
            <a:ext cx="3272050" cy="446148"/>
          </a:xfrm>
          <a:prstGeom prst="rect">
            <a:avLst/>
          </a:prstGeom>
          <a:noFill/>
        </p:spPr>
        <p:txBody>
          <a:bodyPr wrap="non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2299">
                <a:solidFill>
                  <a:srgbClr val="38567B"/>
                </a:solidFill>
                <a:latin typeface="+mj-lt"/>
              </a:rPr>
              <a:t>Our Acceptance Criteria:</a:t>
            </a:r>
          </a:p>
        </p:txBody>
      </p:sp>
    </p:spTree>
    <p:extLst>
      <p:ext uri="{BB962C8B-B14F-4D97-AF65-F5344CB8AC3E}">
        <p14:creationId xmlns:p14="http://schemas.microsoft.com/office/powerpoint/2010/main" val="173004111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KS 3 Lists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0EAD7A-C09F-4E13-862A-92DE6804B54F}"/>
              </a:ext>
            </a:extLst>
          </p:cNvPr>
          <p:cNvSpPr/>
          <p:nvPr userDrawn="1"/>
        </p:nvSpPr>
        <p:spPr>
          <a:xfrm>
            <a:off x="3"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23B4F3F-D801-4D97-8F62-0F907053F9AE}"/>
              </a:ext>
            </a:extLst>
          </p:cNvPr>
          <p:cNvSpPr/>
          <p:nvPr userDrawn="1"/>
        </p:nvSpPr>
        <p:spPr>
          <a:xfrm>
            <a:off x="4069179" y="1112446"/>
            <a:ext cx="4053645" cy="5440754"/>
          </a:xfrm>
          <a:prstGeom prst="rect">
            <a:avLst/>
          </a:prstGeom>
          <a:solidFill>
            <a:srgbClr val="D9D9D9">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4A6C52A-9905-4699-BCDF-B708D6D1652E}"/>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8" name="Title Placeholder 1">
            <a:extLst>
              <a:ext uri="{FF2B5EF4-FFF2-40B4-BE49-F238E27FC236}">
                <a16:creationId xmlns:a16="http://schemas.microsoft.com/office/drawing/2014/main" id="{2B640A6B-D499-483E-9A2B-B327C6551AE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9">
                <a:solidFill>
                  <a:srgbClr val="38567B"/>
                </a:solidFill>
                <a:latin typeface="+mj-lt"/>
              </a:defRPr>
            </a:lvl1pPr>
          </a:lstStyle>
          <a:p>
            <a:r>
              <a:rPr lang="en-US"/>
              <a:t>Title</a:t>
            </a:r>
          </a:p>
        </p:txBody>
      </p:sp>
      <p:sp>
        <p:nvSpPr>
          <p:cNvPr id="20" name="Text Placeholder 13">
            <a:extLst>
              <a:ext uri="{FF2B5EF4-FFF2-40B4-BE49-F238E27FC236}">
                <a16:creationId xmlns:a16="http://schemas.microsoft.com/office/drawing/2014/main" id="{0D9B3DAA-A3BE-4E62-874A-69EEC9E0248C}"/>
              </a:ext>
            </a:extLst>
          </p:cNvPr>
          <p:cNvSpPr>
            <a:spLocks noGrp="1"/>
          </p:cNvSpPr>
          <p:nvPr>
            <p:ph type="body" sz="quarter" idx="12" hasCustomPrompt="1"/>
          </p:nvPr>
        </p:nvSpPr>
        <p:spPr>
          <a:xfrm>
            <a:off x="336542" y="2198077"/>
            <a:ext cx="3356235" cy="3684522"/>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 name="Text Placeholder 2">
            <a:extLst>
              <a:ext uri="{FF2B5EF4-FFF2-40B4-BE49-F238E27FC236}">
                <a16:creationId xmlns:a16="http://schemas.microsoft.com/office/drawing/2014/main" id="{7A9C8961-C302-45CB-A6C6-F6F6A2D80F11}"/>
              </a:ext>
            </a:extLst>
          </p:cNvPr>
          <p:cNvSpPr>
            <a:spLocks noGrp="1"/>
          </p:cNvSpPr>
          <p:nvPr>
            <p:ph type="body" sz="quarter" idx="13" hasCustomPrompt="1"/>
          </p:nvPr>
        </p:nvSpPr>
        <p:spPr>
          <a:xfrm>
            <a:off x="340592" y="1482727"/>
            <a:ext cx="1693862" cy="258763"/>
          </a:xfrm>
        </p:spPr>
        <p:txBody>
          <a:bodyPr>
            <a:noAutofit/>
          </a:bodyPr>
          <a:lstStyle>
            <a:lvl1pPr marL="0" indent="0">
              <a:buNone/>
              <a:defRPr sz="1799">
                <a:solidFill>
                  <a:srgbClr val="7B9D6A"/>
                </a:solidFill>
                <a:latin typeface="+mj-lt"/>
              </a:defRPr>
            </a:lvl1pPr>
          </a:lstStyle>
          <a:p>
            <a:pPr lvl="0"/>
            <a:r>
              <a:rPr lang="en-US"/>
              <a:t>Title</a:t>
            </a:r>
          </a:p>
        </p:txBody>
      </p:sp>
      <p:sp>
        <p:nvSpPr>
          <p:cNvPr id="21" name="Text Placeholder 2">
            <a:extLst>
              <a:ext uri="{FF2B5EF4-FFF2-40B4-BE49-F238E27FC236}">
                <a16:creationId xmlns:a16="http://schemas.microsoft.com/office/drawing/2014/main" id="{890A7C1B-E9EC-4FCF-A789-9AE8164A2DB4}"/>
              </a:ext>
            </a:extLst>
          </p:cNvPr>
          <p:cNvSpPr>
            <a:spLocks noGrp="1"/>
          </p:cNvSpPr>
          <p:nvPr>
            <p:ph type="body" sz="quarter" idx="14" hasCustomPrompt="1"/>
          </p:nvPr>
        </p:nvSpPr>
        <p:spPr>
          <a:xfrm>
            <a:off x="340592"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8" name="Text Placeholder 13">
            <a:extLst>
              <a:ext uri="{FF2B5EF4-FFF2-40B4-BE49-F238E27FC236}">
                <a16:creationId xmlns:a16="http://schemas.microsoft.com/office/drawing/2014/main" id="{08FBDDC9-489D-4CAB-B3BF-4E44EE85FCE9}"/>
              </a:ext>
            </a:extLst>
          </p:cNvPr>
          <p:cNvSpPr>
            <a:spLocks noGrp="1"/>
          </p:cNvSpPr>
          <p:nvPr>
            <p:ph type="body" sz="quarter" idx="15" hasCustomPrompt="1"/>
          </p:nvPr>
        </p:nvSpPr>
        <p:spPr>
          <a:xfrm>
            <a:off x="4457195" y="2198077"/>
            <a:ext cx="3356235" cy="3684522"/>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29" name="Text Placeholder 2">
            <a:extLst>
              <a:ext uri="{FF2B5EF4-FFF2-40B4-BE49-F238E27FC236}">
                <a16:creationId xmlns:a16="http://schemas.microsoft.com/office/drawing/2014/main" id="{3952A338-5639-4E63-8086-538999CD82A3}"/>
              </a:ext>
            </a:extLst>
          </p:cNvPr>
          <p:cNvSpPr>
            <a:spLocks noGrp="1"/>
          </p:cNvSpPr>
          <p:nvPr>
            <p:ph type="body" sz="quarter" idx="16" hasCustomPrompt="1"/>
          </p:nvPr>
        </p:nvSpPr>
        <p:spPr>
          <a:xfrm>
            <a:off x="4461245" y="1482727"/>
            <a:ext cx="1693862" cy="258763"/>
          </a:xfrm>
        </p:spPr>
        <p:txBody>
          <a:bodyPr>
            <a:noAutofit/>
          </a:bodyPr>
          <a:lstStyle>
            <a:lvl1pPr marL="0" indent="0">
              <a:buNone/>
              <a:defRPr sz="1799">
                <a:solidFill>
                  <a:srgbClr val="7B9D6A"/>
                </a:solidFill>
                <a:latin typeface="+mj-lt"/>
              </a:defRPr>
            </a:lvl1pPr>
          </a:lstStyle>
          <a:p>
            <a:pPr lvl="0"/>
            <a:r>
              <a:rPr lang="en-US"/>
              <a:t>Title</a:t>
            </a:r>
          </a:p>
        </p:txBody>
      </p:sp>
      <p:sp>
        <p:nvSpPr>
          <p:cNvPr id="30" name="Text Placeholder 2">
            <a:extLst>
              <a:ext uri="{FF2B5EF4-FFF2-40B4-BE49-F238E27FC236}">
                <a16:creationId xmlns:a16="http://schemas.microsoft.com/office/drawing/2014/main" id="{558BD8FB-27A5-497E-8B95-51CE7B2C9486}"/>
              </a:ext>
            </a:extLst>
          </p:cNvPr>
          <p:cNvSpPr>
            <a:spLocks noGrp="1"/>
          </p:cNvSpPr>
          <p:nvPr>
            <p:ph type="body" sz="quarter" idx="17" hasCustomPrompt="1"/>
          </p:nvPr>
        </p:nvSpPr>
        <p:spPr>
          <a:xfrm>
            <a:off x="4461245"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1" name="Text Placeholder 13">
            <a:extLst>
              <a:ext uri="{FF2B5EF4-FFF2-40B4-BE49-F238E27FC236}">
                <a16:creationId xmlns:a16="http://schemas.microsoft.com/office/drawing/2014/main" id="{850B40D1-E798-441B-AD5B-383D8F5B48E8}"/>
              </a:ext>
            </a:extLst>
          </p:cNvPr>
          <p:cNvSpPr>
            <a:spLocks noGrp="1"/>
          </p:cNvSpPr>
          <p:nvPr>
            <p:ph type="body" sz="quarter" idx="18" hasCustomPrompt="1"/>
          </p:nvPr>
        </p:nvSpPr>
        <p:spPr>
          <a:xfrm>
            <a:off x="8443036" y="2198077"/>
            <a:ext cx="3356235" cy="3684522"/>
          </a:xfrm>
        </p:spPr>
        <p:txBody>
          <a:bodyPr anchor="t">
            <a:normAutofit/>
          </a:bodyPr>
          <a:lstStyle>
            <a:lvl1pPr marL="285664" indent="-285664">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2" name="Text Placeholder 2">
            <a:extLst>
              <a:ext uri="{FF2B5EF4-FFF2-40B4-BE49-F238E27FC236}">
                <a16:creationId xmlns:a16="http://schemas.microsoft.com/office/drawing/2014/main" id="{316CB40B-D528-43EE-B588-61A0E963B83C}"/>
              </a:ext>
            </a:extLst>
          </p:cNvPr>
          <p:cNvSpPr>
            <a:spLocks noGrp="1"/>
          </p:cNvSpPr>
          <p:nvPr>
            <p:ph type="body" sz="quarter" idx="19" hasCustomPrompt="1"/>
          </p:nvPr>
        </p:nvSpPr>
        <p:spPr>
          <a:xfrm>
            <a:off x="8447086" y="1482727"/>
            <a:ext cx="1693862" cy="258763"/>
          </a:xfrm>
        </p:spPr>
        <p:txBody>
          <a:bodyPr>
            <a:noAutofit/>
          </a:bodyPr>
          <a:lstStyle>
            <a:lvl1pPr marL="0" indent="0">
              <a:buNone/>
              <a:defRPr sz="1799">
                <a:solidFill>
                  <a:srgbClr val="7B9D6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4CF14DAC-5C22-4320-BE24-C364375F880C}"/>
              </a:ext>
            </a:extLst>
          </p:cNvPr>
          <p:cNvSpPr>
            <a:spLocks noGrp="1"/>
          </p:cNvSpPr>
          <p:nvPr>
            <p:ph type="body" sz="quarter" idx="20" hasCustomPrompt="1"/>
          </p:nvPr>
        </p:nvSpPr>
        <p:spPr>
          <a:xfrm>
            <a:off x="8447086"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2" name="Text Placeholder 19">
            <a:extLst>
              <a:ext uri="{FF2B5EF4-FFF2-40B4-BE49-F238E27FC236}">
                <a16:creationId xmlns:a16="http://schemas.microsoft.com/office/drawing/2014/main" id="{1C6A2F0B-7C4A-C041-A032-B6E85C568DB2}"/>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4173722832"/>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Question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66AF1-84BA-4769-A3F8-3A04FEEB4BC6}"/>
              </a:ext>
            </a:extLst>
          </p:cNvPr>
          <p:cNvPicPr>
            <a:picLocks noChangeAspect="1"/>
          </p:cNvPicPr>
          <p:nvPr userDrawn="1"/>
        </p:nvPicPr>
        <p:blipFill rotWithShape="1">
          <a:blip r:embed="rId2"/>
          <a:srcRect l="-56174" r="38207"/>
          <a:stretch/>
        </p:blipFill>
        <p:spPr>
          <a:xfrm>
            <a:off x="-5406495" y="47503"/>
            <a:ext cx="11490138" cy="6762997"/>
          </a:xfrm>
          <a:prstGeom prst="flowChartManualOperation">
            <a:avLst/>
          </a:prstGeom>
          <a:effectLst>
            <a:innerShdw blurRad="444500" dist="317500">
              <a:prstClr val="black">
                <a:alpha val="50000"/>
              </a:prstClr>
            </a:innerShdw>
          </a:effectLst>
        </p:spPr>
      </p:pic>
      <p:grpSp>
        <p:nvGrpSpPr>
          <p:cNvPr id="6" name="Group 5">
            <a:extLst>
              <a:ext uri="{FF2B5EF4-FFF2-40B4-BE49-F238E27FC236}">
                <a16:creationId xmlns:a16="http://schemas.microsoft.com/office/drawing/2014/main" id="{5FBFA6AD-96BC-4E39-A149-7904307018C7}"/>
              </a:ext>
            </a:extLst>
          </p:cNvPr>
          <p:cNvGrpSpPr/>
          <p:nvPr userDrawn="1"/>
        </p:nvGrpSpPr>
        <p:grpSpPr>
          <a:xfrm>
            <a:off x="5978130" y="2816411"/>
            <a:ext cx="5380726" cy="1507021"/>
            <a:chOff x="1279273" y="2007727"/>
            <a:chExt cx="5380726" cy="1507021"/>
          </a:xfrm>
        </p:grpSpPr>
        <p:sp>
          <p:nvSpPr>
            <p:cNvPr id="7" name="TextBox 6">
              <a:extLst>
                <a:ext uri="{FF2B5EF4-FFF2-40B4-BE49-F238E27FC236}">
                  <a16:creationId xmlns:a16="http://schemas.microsoft.com/office/drawing/2014/main" id="{13DF18B2-351C-4BA0-8347-7288AB813378}"/>
                </a:ext>
              </a:extLst>
            </p:cNvPr>
            <p:cNvSpPr txBox="1"/>
            <p:nvPr/>
          </p:nvSpPr>
          <p:spPr>
            <a:xfrm>
              <a:off x="1279273" y="2007727"/>
              <a:ext cx="3647152" cy="646203"/>
            </a:xfrm>
            <a:prstGeom prst="rect">
              <a:avLst/>
            </a:prstGeom>
            <a:noFill/>
          </p:spPr>
          <p:txBody>
            <a:bodyPr wrap="none" rtlCol="0">
              <a:spAutoFit/>
            </a:bodyPr>
            <a:lstStyle/>
            <a:p>
              <a:r>
                <a:rPr lang="en-US" sz="3599">
                  <a:solidFill>
                    <a:srgbClr val="38567B"/>
                  </a:solidFill>
                  <a:latin typeface="Helvetica Neue Thin" panose="020B0403020202020204" pitchFamily="34" charset="0"/>
                  <a:ea typeface="Helvetica Neue Thin" panose="020B0403020202020204" pitchFamily="34" charset="0"/>
                  <a:cs typeface="Roboto Thin" panose="02000000000000000000" pitchFamily="2" charset="0"/>
                </a:rPr>
                <a:t>Do you have any</a:t>
              </a:r>
            </a:p>
          </p:txBody>
        </p:sp>
        <p:sp>
          <p:nvSpPr>
            <p:cNvPr id="8" name="Rectangle 7">
              <a:extLst>
                <a:ext uri="{FF2B5EF4-FFF2-40B4-BE49-F238E27FC236}">
                  <a16:creationId xmlns:a16="http://schemas.microsoft.com/office/drawing/2014/main" id="{7EA4CE44-005B-4AF4-B08A-66A3529FD845}"/>
                </a:ext>
              </a:extLst>
            </p:cNvPr>
            <p:cNvSpPr/>
            <p:nvPr/>
          </p:nvSpPr>
          <p:spPr>
            <a:xfrm>
              <a:off x="3609164" y="2745307"/>
              <a:ext cx="3050835" cy="769441"/>
            </a:xfrm>
            <a:prstGeom prst="rect">
              <a:avLst/>
            </a:prstGeom>
          </p:spPr>
          <p:txBody>
            <a:bodyPr wrap="none">
              <a:spAutoFit/>
            </a:bodyPr>
            <a:lstStyle/>
            <a:p>
              <a:pPr algn="r"/>
              <a:r>
                <a:rPr lang="en-US" sz="4399">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Questions?</a:t>
              </a:r>
            </a:p>
          </p:txBody>
        </p:sp>
      </p:grpSp>
    </p:spTree>
    <p:extLst>
      <p:ext uri="{BB962C8B-B14F-4D97-AF65-F5344CB8AC3E}">
        <p14:creationId xmlns:p14="http://schemas.microsoft.com/office/powerpoint/2010/main" val="394118549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KS_homework_item_5">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5" name="Text Placeholder 19">
            <a:extLst>
              <a:ext uri="{FF2B5EF4-FFF2-40B4-BE49-F238E27FC236}">
                <a16:creationId xmlns:a16="http://schemas.microsoft.com/office/drawing/2014/main" id="{8BF9C7B8-0023-5D44-897D-46B490C6E10B}"/>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grpSp>
        <p:nvGrpSpPr>
          <p:cNvPr id="6" name="Group 5">
            <a:extLst>
              <a:ext uri="{FF2B5EF4-FFF2-40B4-BE49-F238E27FC236}">
                <a16:creationId xmlns:a16="http://schemas.microsoft.com/office/drawing/2014/main" id="{3D0AB517-9445-3E44-90FB-E20118D9C3B0}"/>
              </a:ext>
            </a:extLst>
          </p:cNvPr>
          <p:cNvGrpSpPr/>
          <p:nvPr userDrawn="1"/>
        </p:nvGrpSpPr>
        <p:grpSpPr>
          <a:xfrm>
            <a:off x="1077576" y="1243074"/>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1999" u="none" strike="noStrike" kern="1200" cap="none" spc="0" normalizeH="0" baseline="0" noProof="0">
                  <a:ln>
                    <a:noFill/>
                  </a:ln>
                  <a:solidFill>
                    <a:srgbClr val="38567B"/>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userDrawn="1"/>
        </p:nvGrpSpPr>
        <p:grpSpPr>
          <a:xfrm>
            <a:off x="5507055" y="1243074"/>
            <a:ext cx="3362983" cy="832243"/>
            <a:chOff x="4629111" y="1398797"/>
            <a:chExt cx="3362983" cy="832243"/>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799963"/>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2299"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userDrawn="1"/>
        </p:nvGrpSpPr>
        <p:grpSpPr>
          <a:xfrm>
            <a:off x="8907425" y="1243072"/>
            <a:ext cx="1873299" cy="837034"/>
            <a:chOff x="9255655" y="1394006"/>
            <a:chExt cx="1873299" cy="837034"/>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799963"/>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2299"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userDrawn="1"/>
        </p:nvGrpSpPr>
        <p:grpSpPr>
          <a:xfrm>
            <a:off x="900711" y="1989077"/>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userDrawn="1"/>
        </p:nvGrpSpPr>
        <p:grpSpPr>
          <a:xfrm>
            <a:off x="900710" y="2892221"/>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2</a:t>
              </a:r>
            </a:p>
          </p:txBody>
        </p:sp>
      </p:grpSp>
      <p:grpSp>
        <p:nvGrpSpPr>
          <p:cNvPr id="27" name="Group 26">
            <a:extLst>
              <a:ext uri="{FF2B5EF4-FFF2-40B4-BE49-F238E27FC236}">
                <a16:creationId xmlns:a16="http://schemas.microsoft.com/office/drawing/2014/main" id="{BA47BB2F-D6C5-CE47-A23A-D3979B7A25B6}"/>
              </a:ext>
            </a:extLst>
          </p:cNvPr>
          <p:cNvGrpSpPr/>
          <p:nvPr userDrawn="1"/>
        </p:nvGrpSpPr>
        <p:grpSpPr>
          <a:xfrm>
            <a:off x="900711" y="3795365"/>
            <a:ext cx="10329499" cy="767610"/>
            <a:chOff x="900710" y="4047477"/>
            <a:chExt cx="10329499" cy="767610"/>
          </a:xfrm>
        </p:grpSpPr>
        <p:sp>
          <p:nvSpPr>
            <p:cNvPr id="28" name="Rounded Rectangle 27">
              <a:extLst>
                <a:ext uri="{FF2B5EF4-FFF2-40B4-BE49-F238E27FC236}">
                  <a16:creationId xmlns:a16="http://schemas.microsoft.com/office/drawing/2014/main" id="{15BE4D49-CEA0-5545-9C28-463479AD4945}"/>
                </a:ext>
              </a:extLst>
            </p:cNvPr>
            <p:cNvSpPr/>
            <p:nvPr/>
          </p:nvSpPr>
          <p:spPr>
            <a:xfrm>
              <a:off x="1077576" y="404747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32" name="Oval 31">
              <a:extLst>
                <a:ext uri="{FF2B5EF4-FFF2-40B4-BE49-F238E27FC236}">
                  <a16:creationId xmlns:a16="http://schemas.microsoft.com/office/drawing/2014/main" id="{7CA38222-B984-564F-9CE0-3C524B8E6354}"/>
                </a:ext>
              </a:extLst>
            </p:cNvPr>
            <p:cNvSpPr/>
            <p:nvPr/>
          </p:nvSpPr>
          <p:spPr>
            <a:xfrm>
              <a:off x="900710" y="4178730"/>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3</a:t>
              </a:r>
            </a:p>
          </p:txBody>
        </p:sp>
      </p:grpSp>
      <p:grpSp>
        <p:nvGrpSpPr>
          <p:cNvPr id="33" name="Group 32">
            <a:extLst>
              <a:ext uri="{FF2B5EF4-FFF2-40B4-BE49-F238E27FC236}">
                <a16:creationId xmlns:a16="http://schemas.microsoft.com/office/drawing/2014/main" id="{1FFBF9C0-580F-9D4C-9F0F-38BFA3595E83}"/>
              </a:ext>
            </a:extLst>
          </p:cNvPr>
          <p:cNvGrpSpPr/>
          <p:nvPr userDrawn="1"/>
        </p:nvGrpSpPr>
        <p:grpSpPr>
          <a:xfrm>
            <a:off x="900711" y="4698510"/>
            <a:ext cx="10329499" cy="767610"/>
            <a:chOff x="900710" y="4864763"/>
            <a:chExt cx="10329499" cy="767610"/>
          </a:xfrm>
        </p:grpSpPr>
        <p:sp>
          <p:nvSpPr>
            <p:cNvPr id="34" name="Rounded Rectangle 33">
              <a:extLst>
                <a:ext uri="{FF2B5EF4-FFF2-40B4-BE49-F238E27FC236}">
                  <a16:creationId xmlns:a16="http://schemas.microsoft.com/office/drawing/2014/main" id="{BCE6B86C-7556-6B43-89FB-A5E6823AEE93}"/>
                </a:ext>
              </a:extLst>
            </p:cNvPr>
            <p:cNvSpPr/>
            <p:nvPr/>
          </p:nvSpPr>
          <p:spPr>
            <a:xfrm>
              <a:off x="1077576" y="4864763"/>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38" name="Oval 37">
              <a:extLst>
                <a:ext uri="{FF2B5EF4-FFF2-40B4-BE49-F238E27FC236}">
                  <a16:creationId xmlns:a16="http://schemas.microsoft.com/office/drawing/2014/main" id="{CBDFA855-B2F5-254F-B8FB-7B7B12B77C13}"/>
                </a:ext>
              </a:extLst>
            </p:cNvPr>
            <p:cNvSpPr/>
            <p:nvPr/>
          </p:nvSpPr>
          <p:spPr>
            <a:xfrm>
              <a:off x="900710" y="4996016"/>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4</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3"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5" y="1374865"/>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1" y="2119752"/>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80" y="2114261"/>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2" y="2123320"/>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2" y="3007164"/>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1" y="3001673"/>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3" y="3010732"/>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49" name="Text Placeholder 42">
            <a:extLst>
              <a:ext uri="{FF2B5EF4-FFF2-40B4-BE49-F238E27FC236}">
                <a16:creationId xmlns:a16="http://schemas.microsoft.com/office/drawing/2014/main" id="{E72B40B6-5F5D-6743-ABF8-A2BA1491786C}"/>
              </a:ext>
            </a:extLst>
          </p:cNvPr>
          <p:cNvSpPr>
            <a:spLocks noGrp="1"/>
          </p:cNvSpPr>
          <p:nvPr>
            <p:ph type="body" sz="quarter" idx="17" hasCustomPrompt="1"/>
          </p:nvPr>
        </p:nvSpPr>
        <p:spPr>
          <a:xfrm>
            <a:off x="1720172" y="3920720"/>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#3</a:t>
            </a:r>
          </a:p>
        </p:txBody>
      </p:sp>
      <p:sp>
        <p:nvSpPr>
          <p:cNvPr id="50" name="Text Placeholder 42">
            <a:extLst>
              <a:ext uri="{FF2B5EF4-FFF2-40B4-BE49-F238E27FC236}">
                <a16:creationId xmlns:a16="http://schemas.microsoft.com/office/drawing/2014/main" id="{7A35A865-A2E4-4A4B-9C8B-9CF290FBA082}"/>
              </a:ext>
            </a:extLst>
          </p:cNvPr>
          <p:cNvSpPr>
            <a:spLocks noGrp="1"/>
          </p:cNvSpPr>
          <p:nvPr>
            <p:ph type="body" sz="quarter" idx="18" hasCustomPrompt="1"/>
          </p:nvPr>
        </p:nvSpPr>
        <p:spPr>
          <a:xfrm>
            <a:off x="6206701" y="3915229"/>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51" name="Text Placeholder 42">
            <a:extLst>
              <a:ext uri="{FF2B5EF4-FFF2-40B4-BE49-F238E27FC236}">
                <a16:creationId xmlns:a16="http://schemas.microsoft.com/office/drawing/2014/main" id="{355CC38D-F246-D44D-A5EF-A1B7073D2F5F}"/>
              </a:ext>
            </a:extLst>
          </p:cNvPr>
          <p:cNvSpPr>
            <a:spLocks noGrp="1"/>
          </p:cNvSpPr>
          <p:nvPr>
            <p:ph type="body" sz="quarter" idx="19" hasCustomPrompt="1"/>
          </p:nvPr>
        </p:nvSpPr>
        <p:spPr>
          <a:xfrm>
            <a:off x="9684443" y="3924288"/>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52" name="Text Placeholder 42">
            <a:extLst>
              <a:ext uri="{FF2B5EF4-FFF2-40B4-BE49-F238E27FC236}">
                <a16:creationId xmlns:a16="http://schemas.microsoft.com/office/drawing/2014/main" id="{B3951FDB-AEA2-174B-B35D-629E1C01624E}"/>
              </a:ext>
            </a:extLst>
          </p:cNvPr>
          <p:cNvSpPr>
            <a:spLocks noGrp="1"/>
          </p:cNvSpPr>
          <p:nvPr>
            <p:ph type="body" sz="quarter" idx="20" hasCustomPrompt="1"/>
          </p:nvPr>
        </p:nvSpPr>
        <p:spPr>
          <a:xfrm>
            <a:off x="1720172" y="4829594"/>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#4</a:t>
            </a:r>
          </a:p>
        </p:txBody>
      </p:sp>
      <p:sp>
        <p:nvSpPr>
          <p:cNvPr id="53" name="Text Placeholder 42">
            <a:extLst>
              <a:ext uri="{FF2B5EF4-FFF2-40B4-BE49-F238E27FC236}">
                <a16:creationId xmlns:a16="http://schemas.microsoft.com/office/drawing/2014/main" id="{5506813E-344D-2945-BA3C-24A7812675B6}"/>
              </a:ext>
            </a:extLst>
          </p:cNvPr>
          <p:cNvSpPr>
            <a:spLocks noGrp="1"/>
          </p:cNvSpPr>
          <p:nvPr>
            <p:ph type="body" sz="quarter" idx="21" hasCustomPrompt="1"/>
          </p:nvPr>
        </p:nvSpPr>
        <p:spPr>
          <a:xfrm>
            <a:off x="6206701" y="4824103"/>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54" name="Text Placeholder 42">
            <a:extLst>
              <a:ext uri="{FF2B5EF4-FFF2-40B4-BE49-F238E27FC236}">
                <a16:creationId xmlns:a16="http://schemas.microsoft.com/office/drawing/2014/main" id="{34EBE2A9-FC11-8948-9904-FC31E37A9B99}"/>
              </a:ext>
            </a:extLst>
          </p:cNvPr>
          <p:cNvSpPr>
            <a:spLocks noGrp="1"/>
          </p:cNvSpPr>
          <p:nvPr>
            <p:ph type="body" sz="quarter" idx="22" hasCustomPrompt="1"/>
          </p:nvPr>
        </p:nvSpPr>
        <p:spPr>
          <a:xfrm>
            <a:off x="9684443" y="4833162"/>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38567B"/>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3"/>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grpSp>
        <p:nvGrpSpPr>
          <p:cNvPr id="59" name="Group 58">
            <a:extLst>
              <a:ext uri="{FF2B5EF4-FFF2-40B4-BE49-F238E27FC236}">
                <a16:creationId xmlns:a16="http://schemas.microsoft.com/office/drawing/2014/main" id="{828EACDF-1AC8-B847-8480-E1286787F66D}"/>
              </a:ext>
            </a:extLst>
          </p:cNvPr>
          <p:cNvGrpSpPr/>
          <p:nvPr userDrawn="1"/>
        </p:nvGrpSpPr>
        <p:grpSpPr>
          <a:xfrm>
            <a:off x="900710" y="5591711"/>
            <a:ext cx="10329499" cy="767610"/>
            <a:chOff x="900710" y="4864763"/>
            <a:chExt cx="10329499" cy="767610"/>
          </a:xfrm>
        </p:grpSpPr>
        <p:sp>
          <p:nvSpPr>
            <p:cNvPr id="60" name="Rounded Rectangle 59">
              <a:extLst>
                <a:ext uri="{FF2B5EF4-FFF2-40B4-BE49-F238E27FC236}">
                  <a16:creationId xmlns:a16="http://schemas.microsoft.com/office/drawing/2014/main" id="{883EB598-28A8-214F-AED5-5B52730C5F4D}"/>
                </a:ext>
              </a:extLst>
            </p:cNvPr>
            <p:cNvSpPr/>
            <p:nvPr/>
          </p:nvSpPr>
          <p:spPr>
            <a:xfrm>
              <a:off x="1077576" y="4864763"/>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61" name="Oval 60">
              <a:extLst>
                <a:ext uri="{FF2B5EF4-FFF2-40B4-BE49-F238E27FC236}">
                  <a16:creationId xmlns:a16="http://schemas.microsoft.com/office/drawing/2014/main" id="{34E60327-B67A-C24F-8BCA-D2F508B2175E}"/>
                </a:ext>
              </a:extLst>
            </p:cNvPr>
            <p:cNvSpPr/>
            <p:nvPr/>
          </p:nvSpPr>
          <p:spPr>
            <a:xfrm>
              <a:off x="900710" y="4996016"/>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5</a:t>
              </a:r>
            </a:p>
          </p:txBody>
        </p:sp>
      </p:grpSp>
      <p:sp>
        <p:nvSpPr>
          <p:cNvPr id="62" name="Text Placeholder 42">
            <a:extLst>
              <a:ext uri="{FF2B5EF4-FFF2-40B4-BE49-F238E27FC236}">
                <a16:creationId xmlns:a16="http://schemas.microsoft.com/office/drawing/2014/main" id="{DF9EE8C0-2398-7045-BC6E-110D8BBDF6AD}"/>
              </a:ext>
            </a:extLst>
          </p:cNvPr>
          <p:cNvSpPr>
            <a:spLocks noGrp="1"/>
          </p:cNvSpPr>
          <p:nvPr>
            <p:ph type="body" sz="quarter" idx="25" hasCustomPrompt="1"/>
          </p:nvPr>
        </p:nvSpPr>
        <p:spPr>
          <a:xfrm>
            <a:off x="1720171" y="5722795"/>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#5</a:t>
            </a:r>
          </a:p>
        </p:txBody>
      </p:sp>
      <p:sp>
        <p:nvSpPr>
          <p:cNvPr id="63" name="Text Placeholder 42">
            <a:extLst>
              <a:ext uri="{FF2B5EF4-FFF2-40B4-BE49-F238E27FC236}">
                <a16:creationId xmlns:a16="http://schemas.microsoft.com/office/drawing/2014/main" id="{770E290C-BDCA-114E-9360-A25D273AAC50}"/>
              </a:ext>
            </a:extLst>
          </p:cNvPr>
          <p:cNvSpPr>
            <a:spLocks noGrp="1"/>
          </p:cNvSpPr>
          <p:nvPr>
            <p:ph type="body" sz="quarter" idx="26" hasCustomPrompt="1"/>
          </p:nvPr>
        </p:nvSpPr>
        <p:spPr>
          <a:xfrm>
            <a:off x="6206700" y="5717304"/>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64" name="Text Placeholder 42">
            <a:extLst>
              <a:ext uri="{FF2B5EF4-FFF2-40B4-BE49-F238E27FC236}">
                <a16:creationId xmlns:a16="http://schemas.microsoft.com/office/drawing/2014/main" id="{F57F7D65-10D2-A049-A5AE-5775D270B376}"/>
              </a:ext>
            </a:extLst>
          </p:cNvPr>
          <p:cNvSpPr>
            <a:spLocks noGrp="1"/>
          </p:cNvSpPr>
          <p:nvPr>
            <p:ph type="body" sz="quarter" idx="27" hasCustomPrompt="1"/>
          </p:nvPr>
        </p:nvSpPr>
        <p:spPr>
          <a:xfrm>
            <a:off x="9684442" y="5726363"/>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55" name="Text Placeholder 14">
            <a:extLst>
              <a:ext uri="{FF2B5EF4-FFF2-40B4-BE49-F238E27FC236}">
                <a16:creationId xmlns:a16="http://schemas.microsoft.com/office/drawing/2014/main" id="{E56447C8-0353-E346-A968-B92E588BCD16}"/>
              </a:ext>
            </a:extLst>
          </p:cNvPr>
          <p:cNvSpPr txBox="1">
            <a:spLocks/>
          </p:cNvSpPr>
          <p:nvPr userDrawn="1"/>
        </p:nvSpPr>
        <p:spPr>
          <a:xfrm>
            <a:off x="551874" y="181708"/>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799" b="1" i="0" u="none" strike="noStrike" kern="1200" cap="none" spc="0" normalizeH="0" baseline="0" noProof="0">
                <a:ln>
                  <a:noFill/>
                </a:ln>
                <a:solidFill>
                  <a:srgbClr val="38567B"/>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799" b="1" i="0" u="none" strike="noStrike" kern="1200" cap="none" spc="0" normalizeH="0" baseline="0" noProof="0">
              <a:ln>
                <a:noFill/>
              </a:ln>
              <a:solidFill>
                <a:srgbClr val="38567B"/>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343559659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KS_homework_item_4">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userDrawn="1"/>
        </p:nvGrpSpPr>
        <p:grpSpPr>
          <a:xfrm>
            <a:off x="1077576" y="1243074"/>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1999" u="none" strike="noStrike" kern="1200" cap="none" spc="0" normalizeH="0" baseline="0" noProof="0">
                  <a:ln>
                    <a:noFill/>
                  </a:ln>
                  <a:solidFill>
                    <a:srgbClr val="38567B"/>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userDrawn="1"/>
        </p:nvGrpSpPr>
        <p:grpSpPr>
          <a:xfrm>
            <a:off x="5507055" y="1243074"/>
            <a:ext cx="3362983" cy="832243"/>
            <a:chOff x="4629111" y="1398797"/>
            <a:chExt cx="3362983" cy="832243"/>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799963"/>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2299"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userDrawn="1"/>
        </p:nvGrpSpPr>
        <p:grpSpPr>
          <a:xfrm>
            <a:off x="8907425" y="1243072"/>
            <a:ext cx="1873299" cy="837034"/>
            <a:chOff x="9255655" y="1394006"/>
            <a:chExt cx="1873299" cy="837034"/>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799963"/>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2299"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userDrawn="1"/>
        </p:nvGrpSpPr>
        <p:grpSpPr>
          <a:xfrm>
            <a:off x="900711" y="2155327"/>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userDrawn="1"/>
        </p:nvGrpSpPr>
        <p:grpSpPr>
          <a:xfrm>
            <a:off x="900710" y="3058471"/>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2</a:t>
              </a:r>
            </a:p>
          </p:txBody>
        </p:sp>
      </p:grpSp>
      <p:grpSp>
        <p:nvGrpSpPr>
          <p:cNvPr id="27" name="Group 26">
            <a:extLst>
              <a:ext uri="{FF2B5EF4-FFF2-40B4-BE49-F238E27FC236}">
                <a16:creationId xmlns:a16="http://schemas.microsoft.com/office/drawing/2014/main" id="{BA47BB2F-D6C5-CE47-A23A-D3979B7A25B6}"/>
              </a:ext>
            </a:extLst>
          </p:cNvPr>
          <p:cNvGrpSpPr/>
          <p:nvPr userDrawn="1"/>
        </p:nvGrpSpPr>
        <p:grpSpPr>
          <a:xfrm>
            <a:off x="900711" y="3961615"/>
            <a:ext cx="10329499" cy="767610"/>
            <a:chOff x="900710" y="4047477"/>
            <a:chExt cx="10329499" cy="767610"/>
          </a:xfrm>
        </p:grpSpPr>
        <p:sp>
          <p:nvSpPr>
            <p:cNvPr id="28" name="Rounded Rectangle 27">
              <a:extLst>
                <a:ext uri="{FF2B5EF4-FFF2-40B4-BE49-F238E27FC236}">
                  <a16:creationId xmlns:a16="http://schemas.microsoft.com/office/drawing/2014/main" id="{15BE4D49-CEA0-5545-9C28-463479AD4945}"/>
                </a:ext>
              </a:extLst>
            </p:cNvPr>
            <p:cNvSpPr/>
            <p:nvPr/>
          </p:nvSpPr>
          <p:spPr>
            <a:xfrm>
              <a:off x="1077576" y="404747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32" name="Oval 31">
              <a:extLst>
                <a:ext uri="{FF2B5EF4-FFF2-40B4-BE49-F238E27FC236}">
                  <a16:creationId xmlns:a16="http://schemas.microsoft.com/office/drawing/2014/main" id="{7CA38222-B984-564F-9CE0-3C524B8E6354}"/>
                </a:ext>
              </a:extLst>
            </p:cNvPr>
            <p:cNvSpPr/>
            <p:nvPr/>
          </p:nvSpPr>
          <p:spPr>
            <a:xfrm>
              <a:off x="900710" y="4178730"/>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3</a:t>
              </a:r>
            </a:p>
          </p:txBody>
        </p:sp>
      </p:grpSp>
      <p:grpSp>
        <p:nvGrpSpPr>
          <p:cNvPr id="33" name="Group 32">
            <a:extLst>
              <a:ext uri="{FF2B5EF4-FFF2-40B4-BE49-F238E27FC236}">
                <a16:creationId xmlns:a16="http://schemas.microsoft.com/office/drawing/2014/main" id="{1FFBF9C0-580F-9D4C-9F0F-38BFA3595E83}"/>
              </a:ext>
            </a:extLst>
          </p:cNvPr>
          <p:cNvGrpSpPr/>
          <p:nvPr userDrawn="1"/>
        </p:nvGrpSpPr>
        <p:grpSpPr>
          <a:xfrm>
            <a:off x="900711" y="4864760"/>
            <a:ext cx="10329499" cy="767610"/>
            <a:chOff x="900710" y="4864763"/>
            <a:chExt cx="10329499" cy="767610"/>
          </a:xfrm>
        </p:grpSpPr>
        <p:sp>
          <p:nvSpPr>
            <p:cNvPr id="34" name="Rounded Rectangle 33">
              <a:extLst>
                <a:ext uri="{FF2B5EF4-FFF2-40B4-BE49-F238E27FC236}">
                  <a16:creationId xmlns:a16="http://schemas.microsoft.com/office/drawing/2014/main" id="{BCE6B86C-7556-6B43-89FB-A5E6823AEE93}"/>
                </a:ext>
              </a:extLst>
            </p:cNvPr>
            <p:cNvSpPr/>
            <p:nvPr/>
          </p:nvSpPr>
          <p:spPr>
            <a:xfrm>
              <a:off x="1077576" y="4864763"/>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38" name="Oval 37">
              <a:extLst>
                <a:ext uri="{FF2B5EF4-FFF2-40B4-BE49-F238E27FC236}">
                  <a16:creationId xmlns:a16="http://schemas.microsoft.com/office/drawing/2014/main" id="{CBDFA855-B2F5-254F-B8FB-7B7B12B77C13}"/>
                </a:ext>
              </a:extLst>
            </p:cNvPr>
            <p:cNvSpPr/>
            <p:nvPr/>
          </p:nvSpPr>
          <p:spPr>
            <a:xfrm>
              <a:off x="900710" y="4996016"/>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4</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3"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5" y="1374865"/>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1" y="2286002"/>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80" y="2280511"/>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2" y="2289570"/>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2" y="3173414"/>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1" y="3167923"/>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3" y="3176982"/>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49" name="Text Placeholder 42">
            <a:extLst>
              <a:ext uri="{FF2B5EF4-FFF2-40B4-BE49-F238E27FC236}">
                <a16:creationId xmlns:a16="http://schemas.microsoft.com/office/drawing/2014/main" id="{E72B40B6-5F5D-6743-ABF8-A2BA1491786C}"/>
              </a:ext>
            </a:extLst>
          </p:cNvPr>
          <p:cNvSpPr>
            <a:spLocks noGrp="1"/>
          </p:cNvSpPr>
          <p:nvPr>
            <p:ph type="body" sz="quarter" idx="17" hasCustomPrompt="1"/>
          </p:nvPr>
        </p:nvSpPr>
        <p:spPr>
          <a:xfrm>
            <a:off x="1720172" y="4086970"/>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#3</a:t>
            </a:r>
          </a:p>
        </p:txBody>
      </p:sp>
      <p:sp>
        <p:nvSpPr>
          <p:cNvPr id="50" name="Text Placeholder 42">
            <a:extLst>
              <a:ext uri="{FF2B5EF4-FFF2-40B4-BE49-F238E27FC236}">
                <a16:creationId xmlns:a16="http://schemas.microsoft.com/office/drawing/2014/main" id="{7A35A865-A2E4-4A4B-9C8B-9CF290FBA082}"/>
              </a:ext>
            </a:extLst>
          </p:cNvPr>
          <p:cNvSpPr>
            <a:spLocks noGrp="1"/>
          </p:cNvSpPr>
          <p:nvPr>
            <p:ph type="body" sz="quarter" idx="18" hasCustomPrompt="1"/>
          </p:nvPr>
        </p:nvSpPr>
        <p:spPr>
          <a:xfrm>
            <a:off x="6206701" y="4081479"/>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51" name="Text Placeholder 42">
            <a:extLst>
              <a:ext uri="{FF2B5EF4-FFF2-40B4-BE49-F238E27FC236}">
                <a16:creationId xmlns:a16="http://schemas.microsoft.com/office/drawing/2014/main" id="{355CC38D-F246-D44D-A5EF-A1B7073D2F5F}"/>
              </a:ext>
            </a:extLst>
          </p:cNvPr>
          <p:cNvSpPr>
            <a:spLocks noGrp="1"/>
          </p:cNvSpPr>
          <p:nvPr>
            <p:ph type="body" sz="quarter" idx="19" hasCustomPrompt="1"/>
          </p:nvPr>
        </p:nvSpPr>
        <p:spPr>
          <a:xfrm>
            <a:off x="9684443" y="4090538"/>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52" name="Text Placeholder 42">
            <a:extLst>
              <a:ext uri="{FF2B5EF4-FFF2-40B4-BE49-F238E27FC236}">
                <a16:creationId xmlns:a16="http://schemas.microsoft.com/office/drawing/2014/main" id="{B3951FDB-AEA2-174B-B35D-629E1C01624E}"/>
              </a:ext>
            </a:extLst>
          </p:cNvPr>
          <p:cNvSpPr>
            <a:spLocks noGrp="1"/>
          </p:cNvSpPr>
          <p:nvPr>
            <p:ph type="body" sz="quarter" idx="20" hasCustomPrompt="1"/>
          </p:nvPr>
        </p:nvSpPr>
        <p:spPr>
          <a:xfrm>
            <a:off x="1720172" y="4995844"/>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#4</a:t>
            </a:r>
          </a:p>
        </p:txBody>
      </p:sp>
      <p:sp>
        <p:nvSpPr>
          <p:cNvPr id="53" name="Text Placeholder 42">
            <a:extLst>
              <a:ext uri="{FF2B5EF4-FFF2-40B4-BE49-F238E27FC236}">
                <a16:creationId xmlns:a16="http://schemas.microsoft.com/office/drawing/2014/main" id="{5506813E-344D-2945-BA3C-24A7812675B6}"/>
              </a:ext>
            </a:extLst>
          </p:cNvPr>
          <p:cNvSpPr>
            <a:spLocks noGrp="1"/>
          </p:cNvSpPr>
          <p:nvPr>
            <p:ph type="body" sz="quarter" idx="21" hasCustomPrompt="1"/>
          </p:nvPr>
        </p:nvSpPr>
        <p:spPr>
          <a:xfrm>
            <a:off x="6206701" y="4990353"/>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54" name="Text Placeholder 42">
            <a:extLst>
              <a:ext uri="{FF2B5EF4-FFF2-40B4-BE49-F238E27FC236}">
                <a16:creationId xmlns:a16="http://schemas.microsoft.com/office/drawing/2014/main" id="{34EBE2A9-FC11-8948-9904-FC31E37A9B99}"/>
              </a:ext>
            </a:extLst>
          </p:cNvPr>
          <p:cNvSpPr>
            <a:spLocks noGrp="1"/>
          </p:cNvSpPr>
          <p:nvPr>
            <p:ph type="body" sz="quarter" idx="22" hasCustomPrompt="1"/>
          </p:nvPr>
        </p:nvSpPr>
        <p:spPr>
          <a:xfrm>
            <a:off x="9684443" y="4999412"/>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38567B"/>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3"/>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5" name="Text Placeholder 19">
            <a:extLst>
              <a:ext uri="{FF2B5EF4-FFF2-40B4-BE49-F238E27FC236}">
                <a16:creationId xmlns:a16="http://schemas.microsoft.com/office/drawing/2014/main" id="{1CC77A32-9E54-6043-BCC5-968FA49D4A85}"/>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56" name="Text Placeholder 14">
            <a:extLst>
              <a:ext uri="{FF2B5EF4-FFF2-40B4-BE49-F238E27FC236}">
                <a16:creationId xmlns:a16="http://schemas.microsoft.com/office/drawing/2014/main" id="{C8B17924-2751-F645-BE0D-EFC2230447E1}"/>
              </a:ext>
            </a:extLst>
          </p:cNvPr>
          <p:cNvSpPr txBox="1">
            <a:spLocks/>
          </p:cNvSpPr>
          <p:nvPr userDrawn="1"/>
        </p:nvSpPr>
        <p:spPr>
          <a:xfrm>
            <a:off x="551874" y="181708"/>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799" b="1" i="0" u="none" strike="noStrike" kern="1200" cap="none" spc="0" normalizeH="0" baseline="0" noProof="0">
                <a:ln>
                  <a:noFill/>
                </a:ln>
                <a:solidFill>
                  <a:srgbClr val="38567B"/>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799" b="1" i="0" u="none" strike="noStrike" kern="1200" cap="none" spc="0" normalizeH="0" baseline="0" noProof="0">
              <a:ln>
                <a:noFill/>
              </a:ln>
              <a:solidFill>
                <a:srgbClr val="38567B"/>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3110788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KS_homework_ item_3">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userDrawn="1"/>
        </p:nvGrpSpPr>
        <p:grpSpPr>
          <a:xfrm>
            <a:off x="1077576" y="1243074"/>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1999" u="none" strike="noStrike" kern="1200" cap="none" spc="0" normalizeH="0" baseline="0" noProof="0">
                  <a:ln>
                    <a:noFill/>
                  </a:ln>
                  <a:solidFill>
                    <a:srgbClr val="38567B"/>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userDrawn="1"/>
        </p:nvGrpSpPr>
        <p:grpSpPr>
          <a:xfrm>
            <a:off x="5507055" y="1243074"/>
            <a:ext cx="3362983" cy="832243"/>
            <a:chOff x="4629111" y="1398797"/>
            <a:chExt cx="3362983" cy="832243"/>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799963"/>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2299"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userDrawn="1"/>
        </p:nvGrpSpPr>
        <p:grpSpPr>
          <a:xfrm>
            <a:off x="8907425" y="1243072"/>
            <a:ext cx="1873299" cy="837034"/>
            <a:chOff x="9255655" y="1394006"/>
            <a:chExt cx="1873299" cy="837034"/>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799963"/>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2299"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userDrawn="1"/>
        </p:nvGrpSpPr>
        <p:grpSpPr>
          <a:xfrm>
            <a:off x="900711" y="2155327"/>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userDrawn="1"/>
        </p:nvGrpSpPr>
        <p:grpSpPr>
          <a:xfrm>
            <a:off x="900710" y="3058471"/>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2</a:t>
              </a:r>
            </a:p>
          </p:txBody>
        </p:sp>
      </p:grpSp>
      <p:grpSp>
        <p:nvGrpSpPr>
          <p:cNvPr id="27" name="Group 26">
            <a:extLst>
              <a:ext uri="{FF2B5EF4-FFF2-40B4-BE49-F238E27FC236}">
                <a16:creationId xmlns:a16="http://schemas.microsoft.com/office/drawing/2014/main" id="{BA47BB2F-D6C5-CE47-A23A-D3979B7A25B6}"/>
              </a:ext>
            </a:extLst>
          </p:cNvPr>
          <p:cNvGrpSpPr/>
          <p:nvPr userDrawn="1"/>
        </p:nvGrpSpPr>
        <p:grpSpPr>
          <a:xfrm>
            <a:off x="900711" y="3961615"/>
            <a:ext cx="10329499" cy="767610"/>
            <a:chOff x="900710" y="4047477"/>
            <a:chExt cx="10329499" cy="767610"/>
          </a:xfrm>
        </p:grpSpPr>
        <p:sp>
          <p:nvSpPr>
            <p:cNvPr id="28" name="Rounded Rectangle 27">
              <a:extLst>
                <a:ext uri="{FF2B5EF4-FFF2-40B4-BE49-F238E27FC236}">
                  <a16:creationId xmlns:a16="http://schemas.microsoft.com/office/drawing/2014/main" id="{15BE4D49-CEA0-5545-9C28-463479AD4945}"/>
                </a:ext>
              </a:extLst>
            </p:cNvPr>
            <p:cNvSpPr/>
            <p:nvPr/>
          </p:nvSpPr>
          <p:spPr>
            <a:xfrm>
              <a:off x="1077576" y="404747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32" name="Oval 31">
              <a:extLst>
                <a:ext uri="{FF2B5EF4-FFF2-40B4-BE49-F238E27FC236}">
                  <a16:creationId xmlns:a16="http://schemas.microsoft.com/office/drawing/2014/main" id="{7CA38222-B984-564F-9CE0-3C524B8E6354}"/>
                </a:ext>
              </a:extLst>
            </p:cNvPr>
            <p:cNvSpPr/>
            <p:nvPr/>
          </p:nvSpPr>
          <p:spPr>
            <a:xfrm>
              <a:off x="900710" y="4178730"/>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3</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3"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5" y="1374865"/>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1" y="2286002"/>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80" y="2280511"/>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2" y="2289570"/>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2" y="3173414"/>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1" y="3167923"/>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3" y="3176982"/>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49" name="Text Placeholder 42">
            <a:extLst>
              <a:ext uri="{FF2B5EF4-FFF2-40B4-BE49-F238E27FC236}">
                <a16:creationId xmlns:a16="http://schemas.microsoft.com/office/drawing/2014/main" id="{E72B40B6-5F5D-6743-ABF8-A2BA1491786C}"/>
              </a:ext>
            </a:extLst>
          </p:cNvPr>
          <p:cNvSpPr>
            <a:spLocks noGrp="1"/>
          </p:cNvSpPr>
          <p:nvPr>
            <p:ph type="body" sz="quarter" idx="17" hasCustomPrompt="1"/>
          </p:nvPr>
        </p:nvSpPr>
        <p:spPr>
          <a:xfrm>
            <a:off x="1720172" y="4086970"/>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#3</a:t>
            </a:r>
          </a:p>
        </p:txBody>
      </p:sp>
      <p:sp>
        <p:nvSpPr>
          <p:cNvPr id="50" name="Text Placeholder 42">
            <a:extLst>
              <a:ext uri="{FF2B5EF4-FFF2-40B4-BE49-F238E27FC236}">
                <a16:creationId xmlns:a16="http://schemas.microsoft.com/office/drawing/2014/main" id="{7A35A865-A2E4-4A4B-9C8B-9CF290FBA082}"/>
              </a:ext>
            </a:extLst>
          </p:cNvPr>
          <p:cNvSpPr>
            <a:spLocks noGrp="1"/>
          </p:cNvSpPr>
          <p:nvPr>
            <p:ph type="body" sz="quarter" idx="18" hasCustomPrompt="1"/>
          </p:nvPr>
        </p:nvSpPr>
        <p:spPr>
          <a:xfrm>
            <a:off x="6206701" y="4081479"/>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51" name="Text Placeholder 42">
            <a:extLst>
              <a:ext uri="{FF2B5EF4-FFF2-40B4-BE49-F238E27FC236}">
                <a16:creationId xmlns:a16="http://schemas.microsoft.com/office/drawing/2014/main" id="{355CC38D-F246-D44D-A5EF-A1B7073D2F5F}"/>
              </a:ext>
            </a:extLst>
          </p:cNvPr>
          <p:cNvSpPr>
            <a:spLocks noGrp="1"/>
          </p:cNvSpPr>
          <p:nvPr>
            <p:ph type="body" sz="quarter" idx="19" hasCustomPrompt="1"/>
          </p:nvPr>
        </p:nvSpPr>
        <p:spPr>
          <a:xfrm>
            <a:off x="9684443" y="4090538"/>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38567B"/>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3"/>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37" name="Text Placeholder 19">
            <a:extLst>
              <a:ext uri="{FF2B5EF4-FFF2-40B4-BE49-F238E27FC236}">
                <a16:creationId xmlns:a16="http://schemas.microsoft.com/office/drawing/2014/main" id="{88CFDF0E-D8FF-AD4D-B5AE-5A05E3FFF5CC}"/>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8" name="Text Placeholder 14">
            <a:extLst>
              <a:ext uri="{FF2B5EF4-FFF2-40B4-BE49-F238E27FC236}">
                <a16:creationId xmlns:a16="http://schemas.microsoft.com/office/drawing/2014/main" id="{7EA38D3A-A39A-E14B-AED7-BC5B0BD9B76D}"/>
              </a:ext>
            </a:extLst>
          </p:cNvPr>
          <p:cNvSpPr txBox="1">
            <a:spLocks/>
          </p:cNvSpPr>
          <p:nvPr userDrawn="1"/>
        </p:nvSpPr>
        <p:spPr>
          <a:xfrm>
            <a:off x="551874" y="181708"/>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799" b="1" i="0" u="none" strike="noStrike" kern="1200" cap="none" spc="0" normalizeH="0" baseline="0" noProof="0">
                <a:ln>
                  <a:noFill/>
                </a:ln>
                <a:solidFill>
                  <a:srgbClr val="38567B"/>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799" b="1" i="0" u="none" strike="noStrike" kern="1200" cap="none" spc="0" normalizeH="0" baseline="0" noProof="0">
              <a:ln>
                <a:noFill/>
              </a:ln>
              <a:solidFill>
                <a:srgbClr val="38567B"/>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291776735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KS_homework_ item_2">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userDrawn="1"/>
        </p:nvGrpSpPr>
        <p:grpSpPr>
          <a:xfrm>
            <a:off x="1077576" y="1243074"/>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1999" u="none" strike="noStrike" kern="1200" cap="none" spc="0" normalizeH="0" baseline="0" noProof="0">
                  <a:ln>
                    <a:noFill/>
                  </a:ln>
                  <a:solidFill>
                    <a:srgbClr val="38567B"/>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userDrawn="1"/>
        </p:nvGrpSpPr>
        <p:grpSpPr>
          <a:xfrm>
            <a:off x="5507055" y="1243074"/>
            <a:ext cx="3362983" cy="832243"/>
            <a:chOff x="4629111" y="1398797"/>
            <a:chExt cx="3362983" cy="832243"/>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799963"/>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2299"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userDrawn="1"/>
        </p:nvGrpSpPr>
        <p:grpSpPr>
          <a:xfrm>
            <a:off x="8907425" y="1243072"/>
            <a:ext cx="1873299" cy="837034"/>
            <a:chOff x="9255655" y="1394006"/>
            <a:chExt cx="1873299" cy="837034"/>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799963"/>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2299"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userDrawn="1"/>
        </p:nvGrpSpPr>
        <p:grpSpPr>
          <a:xfrm>
            <a:off x="900711" y="2321579"/>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userDrawn="1"/>
        </p:nvGrpSpPr>
        <p:grpSpPr>
          <a:xfrm>
            <a:off x="900710" y="3509728"/>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2</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3"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5" y="1374865"/>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1" y="2452254"/>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80" y="2446763"/>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2" y="2455822"/>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2" y="3624671"/>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1" y="3619180"/>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3" y="3628239"/>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38567B"/>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3"/>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31" name="Text Placeholder 19">
            <a:extLst>
              <a:ext uri="{FF2B5EF4-FFF2-40B4-BE49-F238E27FC236}">
                <a16:creationId xmlns:a16="http://schemas.microsoft.com/office/drawing/2014/main" id="{5962BAF5-5D7F-3A4E-97C6-00D75D311525}"/>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2" name="Text Placeholder 14">
            <a:extLst>
              <a:ext uri="{FF2B5EF4-FFF2-40B4-BE49-F238E27FC236}">
                <a16:creationId xmlns:a16="http://schemas.microsoft.com/office/drawing/2014/main" id="{9EC8330C-42C6-1E45-8DDE-075E5DDD5AC0}"/>
              </a:ext>
            </a:extLst>
          </p:cNvPr>
          <p:cNvSpPr txBox="1">
            <a:spLocks/>
          </p:cNvSpPr>
          <p:nvPr userDrawn="1"/>
        </p:nvSpPr>
        <p:spPr>
          <a:xfrm>
            <a:off x="551874" y="181708"/>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799" b="1" i="0" u="none" strike="noStrike" kern="1200" cap="none" spc="0" normalizeH="0" baseline="0" noProof="0">
                <a:ln>
                  <a:noFill/>
                </a:ln>
                <a:solidFill>
                  <a:srgbClr val="38567B"/>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799" b="1" i="0" u="none" strike="noStrike" kern="1200" cap="none" spc="0" normalizeH="0" baseline="0" noProof="0">
              <a:ln>
                <a:noFill/>
              </a:ln>
              <a:solidFill>
                <a:srgbClr val="38567B"/>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268400867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KS_homework_ item_1">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userDrawn="1"/>
        </p:nvGrpSpPr>
        <p:grpSpPr>
          <a:xfrm>
            <a:off x="1077576" y="1243074"/>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1999" u="none" strike="noStrike" kern="1200" cap="none" spc="0" normalizeH="0" baseline="0" noProof="0">
                  <a:ln>
                    <a:noFill/>
                  </a:ln>
                  <a:solidFill>
                    <a:srgbClr val="38567B"/>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userDrawn="1"/>
        </p:nvGrpSpPr>
        <p:grpSpPr>
          <a:xfrm>
            <a:off x="5507055" y="1243074"/>
            <a:ext cx="3362983" cy="832243"/>
            <a:chOff x="4629111" y="1398797"/>
            <a:chExt cx="3362983" cy="832243"/>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799963"/>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2299"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userDrawn="1"/>
        </p:nvGrpSpPr>
        <p:grpSpPr>
          <a:xfrm>
            <a:off x="8907425" y="1243072"/>
            <a:ext cx="1873299" cy="837034"/>
            <a:chOff x="9255655" y="1394006"/>
            <a:chExt cx="1873299" cy="837034"/>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799963"/>
            </a:xfrm>
            <a:prstGeom prst="rect">
              <a:avLst/>
            </a:prstGeom>
            <a:noFill/>
          </p:spPr>
          <p:txBody>
            <a:bodyPr wrap="squar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r>
                <a:rPr kumimoji="0" lang="en-US" sz="2299"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userDrawn="1"/>
        </p:nvGrpSpPr>
        <p:grpSpPr>
          <a:xfrm>
            <a:off x="900711" y="2404704"/>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38567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99">
                  <a:latin typeface="Source Sans Pro" panose="020B0503030403020204" pitchFamily="34" charset="0"/>
                </a:rPr>
                <a:t>1</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3"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5" y="1374865"/>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1" y="2535379"/>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80" y="2529888"/>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2" y="2538947"/>
            <a:ext cx="1522413" cy="511175"/>
          </a:xfrm>
        </p:spPr>
        <p:txBody>
          <a:bodyPr anchor="ctr">
            <a:normAutofit/>
          </a:bodyPr>
          <a:lstStyle>
            <a:lvl1pPr marL="0" indent="0">
              <a:buNone/>
              <a:defRPr sz="1600"/>
            </a:lvl1pPr>
            <a:lvl2pPr marL="457063" indent="0">
              <a:buNone/>
              <a:defRPr/>
            </a:lvl2pPr>
            <a:lvl3pPr marL="914126" indent="0">
              <a:buNone/>
              <a:defRPr/>
            </a:lvl3pPr>
            <a:lvl4pPr marL="1371189" indent="0">
              <a:buNone/>
              <a:defRPr/>
            </a:lvl4pPr>
            <a:lvl5pPr marL="1828251"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38567B"/>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3"/>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25" name="Text Placeholder 19">
            <a:extLst>
              <a:ext uri="{FF2B5EF4-FFF2-40B4-BE49-F238E27FC236}">
                <a16:creationId xmlns:a16="http://schemas.microsoft.com/office/drawing/2014/main" id="{7519B125-7A8E-6543-B627-77530AE9B0B6}"/>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6" name="Text Placeholder 14">
            <a:extLst>
              <a:ext uri="{FF2B5EF4-FFF2-40B4-BE49-F238E27FC236}">
                <a16:creationId xmlns:a16="http://schemas.microsoft.com/office/drawing/2014/main" id="{0A0A6FA1-7F97-B445-9F08-17BB638F15AD}"/>
              </a:ext>
            </a:extLst>
          </p:cNvPr>
          <p:cNvSpPr txBox="1">
            <a:spLocks/>
          </p:cNvSpPr>
          <p:nvPr userDrawn="1"/>
        </p:nvSpPr>
        <p:spPr>
          <a:xfrm>
            <a:off x="551874" y="181708"/>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799" b="1" i="0" u="none" strike="noStrike" kern="1200" cap="none" spc="0" normalizeH="0" baseline="0" noProof="0">
                <a:ln>
                  <a:noFill/>
                </a:ln>
                <a:solidFill>
                  <a:srgbClr val="38567B"/>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799" b="1" i="0" u="none" strike="noStrike" kern="1200" cap="none" spc="0" normalizeH="0" baseline="0" noProof="0">
              <a:ln>
                <a:noFill/>
              </a:ln>
              <a:solidFill>
                <a:srgbClr val="38567B"/>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30281819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62.xml"/><Relationship Id="rId21" Type="http://schemas.openxmlformats.org/officeDocument/2006/relationships/slideLayout" Target="../slideLayouts/slideLayout57.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63" Type="http://schemas.openxmlformats.org/officeDocument/2006/relationships/slideLayout" Target="../slideLayouts/slideLayout99.xml"/><Relationship Id="rId68" Type="http://schemas.openxmlformats.org/officeDocument/2006/relationships/slideLayout" Target="../slideLayouts/slideLayout104.xml"/><Relationship Id="rId7" Type="http://schemas.openxmlformats.org/officeDocument/2006/relationships/slideLayout" Target="../slideLayouts/slideLayout43.xml"/><Relationship Id="rId71" Type="http://schemas.openxmlformats.org/officeDocument/2006/relationships/image" Target="../media/image1.png"/><Relationship Id="rId2" Type="http://schemas.openxmlformats.org/officeDocument/2006/relationships/slideLayout" Target="../slideLayouts/slideLayout38.xml"/><Relationship Id="rId16" Type="http://schemas.openxmlformats.org/officeDocument/2006/relationships/slideLayout" Target="../slideLayouts/slideLayout52.xml"/><Relationship Id="rId29" Type="http://schemas.openxmlformats.org/officeDocument/2006/relationships/slideLayout" Target="../slideLayouts/slideLayout65.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3" Type="http://schemas.openxmlformats.org/officeDocument/2006/relationships/slideLayout" Target="../slideLayouts/slideLayout89.xml"/><Relationship Id="rId58" Type="http://schemas.openxmlformats.org/officeDocument/2006/relationships/slideLayout" Target="../slideLayouts/slideLayout94.xml"/><Relationship Id="rId66" Type="http://schemas.openxmlformats.org/officeDocument/2006/relationships/slideLayout" Target="../slideLayouts/slideLayout102.xml"/><Relationship Id="rId5" Type="http://schemas.openxmlformats.org/officeDocument/2006/relationships/slideLayout" Target="../slideLayouts/slideLayout41.xml"/><Relationship Id="rId61" Type="http://schemas.openxmlformats.org/officeDocument/2006/relationships/slideLayout" Target="../slideLayouts/slideLayout97.xml"/><Relationship Id="rId19" Type="http://schemas.openxmlformats.org/officeDocument/2006/relationships/slideLayout" Target="../slideLayouts/slideLayout5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56" Type="http://schemas.openxmlformats.org/officeDocument/2006/relationships/slideLayout" Target="../slideLayouts/slideLayout92.xml"/><Relationship Id="rId64" Type="http://schemas.openxmlformats.org/officeDocument/2006/relationships/slideLayout" Target="../slideLayouts/slideLayout100.xml"/><Relationship Id="rId69" Type="http://schemas.openxmlformats.org/officeDocument/2006/relationships/slideLayout" Target="../slideLayouts/slideLayout105.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72" Type="http://schemas.openxmlformats.org/officeDocument/2006/relationships/image" Target="../media/image26.png"/><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59" Type="http://schemas.openxmlformats.org/officeDocument/2006/relationships/slideLayout" Target="../slideLayouts/slideLayout95.xml"/><Relationship Id="rId67" Type="http://schemas.openxmlformats.org/officeDocument/2006/relationships/slideLayout" Target="../slideLayouts/slideLayout103.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54" Type="http://schemas.openxmlformats.org/officeDocument/2006/relationships/slideLayout" Target="../slideLayouts/slideLayout90.xml"/><Relationship Id="rId62" Type="http://schemas.openxmlformats.org/officeDocument/2006/relationships/slideLayout" Target="../slideLayouts/slideLayout98.xml"/><Relationship Id="rId70" Type="http://schemas.openxmlformats.org/officeDocument/2006/relationships/theme" Target="../theme/theme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 Id="rId57" Type="http://schemas.openxmlformats.org/officeDocument/2006/relationships/slideLayout" Target="../slideLayouts/slideLayout93.xml"/><Relationship Id="rId10" Type="http://schemas.openxmlformats.org/officeDocument/2006/relationships/slideLayout" Target="../slideLayouts/slideLayout46.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slideLayout" Target="../slideLayouts/slideLayout88.xml"/><Relationship Id="rId60" Type="http://schemas.openxmlformats.org/officeDocument/2006/relationships/slideLayout" Target="../slideLayouts/slideLayout96.xml"/><Relationship Id="rId65" Type="http://schemas.openxmlformats.org/officeDocument/2006/relationships/slideLayout" Target="../slideLayouts/slideLayout101.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9" Type="http://schemas.openxmlformats.org/officeDocument/2006/relationships/slideLayout" Target="../slideLayouts/slideLayout75.xml"/><Relationship Id="rId34" Type="http://schemas.openxmlformats.org/officeDocument/2006/relationships/slideLayout" Target="../slideLayouts/slideLayout70.xml"/><Relationship Id="rId50" Type="http://schemas.openxmlformats.org/officeDocument/2006/relationships/slideLayout" Target="../slideLayouts/slideLayout86.xml"/><Relationship Id="rId55"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D58282-34E9-483E-9008-5D93EFF4CE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07062-A22D-4DB8-9EDB-689C83CA70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DC4229F6-B4EC-48FF-9ABF-D9F2B47BA96F}"/>
              </a:ext>
            </a:extLst>
          </p:cNvPr>
          <p:cNvSpPr txBox="1"/>
          <p:nvPr/>
        </p:nvSpPr>
        <p:spPr>
          <a:xfrm>
            <a:off x="5380099" y="6553200"/>
            <a:ext cx="1431803"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lumMod val="50000"/>
                    <a:lumOff val="50000"/>
                  </a:schemeClr>
                </a:solidFill>
                <a:effectLst/>
                <a:uLnTx/>
                <a:uFillTx/>
                <a:latin typeface="Source Sans Pro Light" panose="020B0403030403020204" pitchFamily="34" charset="0"/>
                <a:ea typeface="+mn-ea"/>
                <a:cs typeface="Roboto Light"/>
              </a:rPr>
              <a:t>© Kingsmen Software 2023</a:t>
            </a:r>
          </a:p>
        </p:txBody>
      </p:sp>
      <p:pic>
        <p:nvPicPr>
          <p:cNvPr id="8" name="Picture 7">
            <a:extLst>
              <a:ext uri="{FF2B5EF4-FFF2-40B4-BE49-F238E27FC236}">
                <a16:creationId xmlns:a16="http://schemas.microsoft.com/office/drawing/2014/main" id="{4AFE3953-03E4-4841-ACB0-04257C3A0B43}"/>
              </a:ext>
            </a:extLst>
          </p:cNvPr>
          <p:cNvPicPr>
            <a:picLocks noChangeAspect="1"/>
          </p:cNvPicPr>
          <p:nvPr/>
        </p:nvPicPr>
        <p:blipFill>
          <a:blip r:embed="rId38">
            <a:extLst>
              <a:ext uri="{28A0092B-C50C-407E-A947-70E740481C1C}">
                <a14:useLocalDpi xmlns:a14="http://schemas.microsoft.com/office/drawing/2010/main" val="0"/>
              </a:ext>
            </a:extLst>
          </a:blip>
          <a:srcRect/>
          <a:stretch/>
        </p:blipFill>
        <p:spPr>
          <a:xfrm>
            <a:off x="11894734" y="6576121"/>
            <a:ext cx="217910" cy="202290"/>
          </a:xfrm>
          <a:prstGeom prst="rect">
            <a:avLst/>
          </a:prstGeom>
        </p:spPr>
      </p:pic>
      <p:pic>
        <p:nvPicPr>
          <p:cNvPr id="5" name="Picture 4">
            <a:extLst>
              <a:ext uri="{FF2B5EF4-FFF2-40B4-BE49-F238E27FC236}">
                <a16:creationId xmlns:a16="http://schemas.microsoft.com/office/drawing/2014/main" id="{CE16F15C-EC9D-4EEF-B020-061446B50503}"/>
              </a:ext>
            </a:extLst>
          </p:cNvPr>
          <p:cNvPicPr>
            <a:picLocks noChangeAspect="1"/>
          </p:cNvPicPr>
          <p:nvPr userDrawn="1"/>
        </p:nvPicPr>
        <p:blipFill>
          <a:blip r:embed="rId38">
            <a:extLst>
              <a:ext uri="{28A0092B-C50C-407E-A947-70E740481C1C}">
                <a14:useLocalDpi xmlns:a14="http://schemas.microsoft.com/office/drawing/2010/main" val="0"/>
              </a:ext>
            </a:extLst>
          </a:blip>
          <a:srcRect/>
          <a:stretch/>
        </p:blipFill>
        <p:spPr>
          <a:xfrm>
            <a:off x="11894734" y="6576121"/>
            <a:ext cx="217910" cy="202290"/>
          </a:xfrm>
          <a:prstGeom prst="rect">
            <a:avLst/>
          </a:prstGeom>
        </p:spPr>
      </p:pic>
    </p:spTree>
    <p:extLst>
      <p:ext uri="{BB962C8B-B14F-4D97-AF65-F5344CB8AC3E}">
        <p14:creationId xmlns:p14="http://schemas.microsoft.com/office/powerpoint/2010/main" val="2342485053"/>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D58282-34E9-483E-9008-5D93EFF4CE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07062-A22D-4DB8-9EDB-689C83CA70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DC4229F6-B4EC-48FF-9ABF-D9F2B47BA96F}"/>
              </a:ext>
            </a:extLst>
          </p:cNvPr>
          <p:cNvSpPr txBox="1"/>
          <p:nvPr/>
        </p:nvSpPr>
        <p:spPr>
          <a:xfrm>
            <a:off x="5380099" y="6553200"/>
            <a:ext cx="1431803"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rPr>
              <a:t>© Kingsmen Software 2023</a:t>
            </a:r>
          </a:p>
        </p:txBody>
      </p:sp>
      <p:pic>
        <p:nvPicPr>
          <p:cNvPr id="8" name="Picture 7">
            <a:extLst>
              <a:ext uri="{FF2B5EF4-FFF2-40B4-BE49-F238E27FC236}">
                <a16:creationId xmlns:a16="http://schemas.microsoft.com/office/drawing/2014/main" id="{4AFE3953-03E4-4841-ACB0-04257C3A0B43}"/>
              </a:ext>
            </a:extLst>
          </p:cNvPr>
          <p:cNvPicPr>
            <a:picLocks noChangeAspect="1"/>
          </p:cNvPicPr>
          <p:nvPr/>
        </p:nvPicPr>
        <p:blipFill>
          <a:blip r:embed="rId71">
            <a:extLst>
              <a:ext uri="{28A0092B-C50C-407E-A947-70E740481C1C}">
                <a14:useLocalDpi xmlns:a14="http://schemas.microsoft.com/office/drawing/2010/main" val="0"/>
              </a:ext>
            </a:extLst>
          </a:blip>
          <a:srcRect/>
          <a:stretch/>
        </p:blipFill>
        <p:spPr>
          <a:xfrm>
            <a:off x="11894734" y="6576121"/>
            <a:ext cx="217910" cy="202290"/>
          </a:xfrm>
          <a:prstGeom prst="rect">
            <a:avLst/>
          </a:prstGeom>
        </p:spPr>
      </p:pic>
      <p:pic>
        <p:nvPicPr>
          <p:cNvPr id="5" name="Picture 4">
            <a:extLst>
              <a:ext uri="{FF2B5EF4-FFF2-40B4-BE49-F238E27FC236}">
                <a16:creationId xmlns:a16="http://schemas.microsoft.com/office/drawing/2014/main" id="{E5547733-687F-4D32-D58B-3CDE643FEB07}"/>
              </a:ext>
            </a:extLst>
          </p:cNvPr>
          <p:cNvPicPr>
            <a:picLocks noChangeAspect="1"/>
          </p:cNvPicPr>
          <p:nvPr userDrawn="1"/>
        </p:nvPicPr>
        <p:blipFill>
          <a:blip r:embed="rId72">
            <a:extLst>
              <a:ext uri="{28A0092B-C50C-407E-A947-70E740481C1C}">
                <a14:useLocalDpi xmlns:a14="http://schemas.microsoft.com/office/drawing/2010/main" val="0"/>
              </a:ext>
            </a:extLst>
          </a:blip>
          <a:srcRect/>
          <a:stretch/>
        </p:blipFill>
        <p:spPr>
          <a:xfrm>
            <a:off x="11894734" y="6576002"/>
            <a:ext cx="217910" cy="202528"/>
          </a:xfrm>
          <a:prstGeom prst="rect">
            <a:avLst/>
          </a:prstGeom>
        </p:spPr>
      </p:pic>
    </p:spTree>
    <p:extLst>
      <p:ext uri="{BB962C8B-B14F-4D97-AF65-F5344CB8AC3E}">
        <p14:creationId xmlns:p14="http://schemas.microsoft.com/office/powerpoint/2010/main" val="295546820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 id="2147483849" r:id="rId33"/>
    <p:sldLayoutId id="2147483850" r:id="rId34"/>
    <p:sldLayoutId id="2147483851" r:id="rId35"/>
    <p:sldLayoutId id="2147483852" r:id="rId36"/>
    <p:sldLayoutId id="2147483853" r:id="rId37"/>
    <p:sldLayoutId id="2147483854" r:id="rId38"/>
    <p:sldLayoutId id="2147483855" r:id="rId39"/>
    <p:sldLayoutId id="2147483856" r:id="rId40"/>
    <p:sldLayoutId id="2147483857" r:id="rId41"/>
    <p:sldLayoutId id="2147483858" r:id="rId42"/>
    <p:sldLayoutId id="2147483859" r:id="rId43"/>
    <p:sldLayoutId id="2147483860" r:id="rId44"/>
    <p:sldLayoutId id="2147483861" r:id="rId45"/>
    <p:sldLayoutId id="2147483862" r:id="rId46"/>
    <p:sldLayoutId id="2147483863" r:id="rId47"/>
    <p:sldLayoutId id="2147483864" r:id="rId48"/>
    <p:sldLayoutId id="2147483865" r:id="rId49"/>
    <p:sldLayoutId id="2147483866" r:id="rId50"/>
    <p:sldLayoutId id="2147483867" r:id="rId51"/>
    <p:sldLayoutId id="2147483868" r:id="rId52"/>
    <p:sldLayoutId id="2147483869" r:id="rId53"/>
    <p:sldLayoutId id="2147483870" r:id="rId54"/>
    <p:sldLayoutId id="2147483871" r:id="rId55"/>
    <p:sldLayoutId id="2147483872" r:id="rId56"/>
    <p:sldLayoutId id="2147483873" r:id="rId57"/>
    <p:sldLayoutId id="2147483874" r:id="rId58"/>
    <p:sldLayoutId id="2147483875" r:id="rId59"/>
    <p:sldLayoutId id="2147483876" r:id="rId60"/>
    <p:sldLayoutId id="2147483877" r:id="rId61"/>
    <p:sldLayoutId id="2147483878" r:id="rId62"/>
    <p:sldLayoutId id="2147483879" r:id="rId63"/>
    <p:sldLayoutId id="2147483880" r:id="rId64"/>
    <p:sldLayoutId id="2147483881" r:id="rId65"/>
    <p:sldLayoutId id="2147483882" r:id="rId66"/>
    <p:sldLayoutId id="2147483883" r:id="rId67"/>
    <p:sldLayoutId id="2147483884" r:id="rId68"/>
    <p:sldLayoutId id="2147483885" r:id="rId6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8.xml"/><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36D23E-523B-4251-A560-8D98CA76692D}"/>
              </a:ext>
            </a:extLst>
          </p:cNvPr>
          <p:cNvSpPr>
            <a:spLocks noGrp="1"/>
          </p:cNvSpPr>
          <p:nvPr>
            <p:ph type="body" sz="quarter" idx="10"/>
          </p:nvPr>
        </p:nvSpPr>
        <p:spPr/>
        <p:txBody>
          <a:bodyPr/>
          <a:lstStyle/>
          <a:p>
            <a:r>
              <a:rPr lang="en-US" dirty="0"/>
              <a:t>Stories</a:t>
            </a:r>
          </a:p>
        </p:txBody>
      </p:sp>
      <p:sp>
        <p:nvSpPr>
          <p:cNvPr id="5" name="Content Placeholder 5">
            <a:extLst>
              <a:ext uri="{FF2B5EF4-FFF2-40B4-BE49-F238E27FC236}">
                <a16:creationId xmlns:a16="http://schemas.microsoft.com/office/drawing/2014/main" id="{993AE250-4F96-449F-ADE7-75471FED6FE6}"/>
              </a:ext>
            </a:extLst>
          </p:cNvPr>
          <p:cNvSpPr txBox="1">
            <a:spLocks/>
          </p:cNvSpPr>
          <p:nvPr/>
        </p:nvSpPr>
        <p:spPr>
          <a:xfrm>
            <a:off x="4816777" y="964519"/>
            <a:ext cx="6535654" cy="4928962"/>
          </a:xfrm>
          <a:prstGeom prst="rect">
            <a:avLst/>
          </a:prstGeom>
        </p:spPr>
        <p:txBody>
          <a:bodyPr vert="horz" lIns="91416" tIns="45708" rIns="91416" bIns="45708" rtlCol="0" anchor="ctr">
            <a:normAutofit/>
          </a:bodyPr>
          <a:lstStyle/>
          <a:p>
            <a:pPr marL="231705" indent="-228531" defTabSz="914126" fontAlgn="base">
              <a:spcBef>
                <a:spcPct val="0"/>
              </a:spcBef>
              <a:spcAft>
                <a:spcPct val="0"/>
              </a:spcAft>
              <a:buFont typeface="Arial" panose="020B0604020202020204" pitchFamily="34" charset="0"/>
              <a:buChar char="•"/>
              <a:defRPr/>
            </a:pPr>
            <a:r>
              <a:rPr lang="en-US" sz="2000">
                <a:solidFill>
                  <a:prstClr val="black"/>
                </a:solidFill>
                <a:ea typeface="Roboto" pitchFamily="2" charset="0"/>
              </a:rPr>
              <a:t>Stories are the </a:t>
            </a:r>
            <a:r>
              <a:rPr lang="en-US" sz="2000" i="1">
                <a:solidFill>
                  <a:prstClr val="black"/>
                </a:solidFill>
                <a:ea typeface="Roboto" pitchFamily="2" charset="0"/>
              </a:rPr>
              <a:t>secret sauce </a:t>
            </a:r>
            <a:r>
              <a:rPr lang="en-US" sz="2000">
                <a:solidFill>
                  <a:prstClr val="black"/>
                </a:solidFill>
                <a:ea typeface="Roboto" pitchFamily="2" charset="0"/>
              </a:rPr>
              <a:t>to delivering business value</a:t>
            </a:r>
          </a:p>
          <a:p>
            <a:pPr marL="231705" indent="-228531" defTabSz="914126" fontAlgn="base">
              <a:spcBef>
                <a:spcPct val="0"/>
              </a:spcBef>
              <a:spcAft>
                <a:spcPct val="0"/>
              </a:spcAft>
              <a:buFont typeface="Arial" panose="020B0604020202020204" pitchFamily="34" charset="0"/>
              <a:buChar char="•"/>
              <a:defRPr/>
            </a:pPr>
            <a:endParaRPr lang="en-US" sz="2000">
              <a:solidFill>
                <a:prstClr val="black"/>
              </a:solidFill>
              <a:ea typeface="Roboto" pitchFamily="2" charset="0"/>
            </a:endParaRPr>
          </a:p>
          <a:p>
            <a:pPr marL="231705" indent="-228531" defTabSz="914126" fontAlgn="base">
              <a:spcBef>
                <a:spcPct val="0"/>
              </a:spcBef>
              <a:spcAft>
                <a:spcPct val="0"/>
              </a:spcAft>
              <a:buFont typeface="Arial" panose="020B0604020202020204" pitchFamily="34" charset="0"/>
              <a:buChar char="•"/>
              <a:defRPr/>
            </a:pPr>
            <a:r>
              <a:rPr lang="en-US" sz="2000">
                <a:solidFill>
                  <a:prstClr val="black"/>
                </a:solidFill>
                <a:ea typeface="Roboto" pitchFamily="2" charset="0"/>
              </a:rPr>
              <a:t>Requirements can be interpreted in different ways and stories allow for the removal of ambiguity</a:t>
            </a:r>
          </a:p>
          <a:p>
            <a:pPr marL="231705" indent="-228531" defTabSz="914126" fontAlgn="base">
              <a:spcBef>
                <a:spcPct val="0"/>
              </a:spcBef>
              <a:spcAft>
                <a:spcPct val="0"/>
              </a:spcAft>
              <a:buFont typeface="Arial" panose="020B0604020202020204" pitchFamily="34" charset="0"/>
              <a:buChar char="•"/>
              <a:defRPr/>
            </a:pPr>
            <a:endParaRPr lang="en-US" sz="2000">
              <a:solidFill>
                <a:prstClr val="black"/>
              </a:solidFill>
              <a:ea typeface="Roboto" pitchFamily="2" charset="0"/>
            </a:endParaRPr>
          </a:p>
          <a:p>
            <a:pPr marL="231705" indent="-228531" defTabSz="914126" fontAlgn="base">
              <a:spcBef>
                <a:spcPct val="0"/>
              </a:spcBef>
              <a:spcAft>
                <a:spcPct val="0"/>
              </a:spcAft>
              <a:buFont typeface="Arial" panose="020B0604020202020204" pitchFamily="34" charset="0"/>
              <a:buChar char="•"/>
              <a:defRPr/>
            </a:pPr>
            <a:r>
              <a:rPr lang="en-US" sz="2000">
                <a:solidFill>
                  <a:prstClr val="black"/>
                </a:solidFill>
                <a:ea typeface="Roboto" pitchFamily="2" charset="0"/>
              </a:rPr>
              <a:t>Knowing who is using the software is just as important as what is being built</a:t>
            </a:r>
          </a:p>
          <a:p>
            <a:pPr marL="231705" indent="-228531" defTabSz="914126" fontAlgn="base">
              <a:spcBef>
                <a:spcPct val="0"/>
              </a:spcBef>
              <a:spcAft>
                <a:spcPct val="0"/>
              </a:spcAft>
              <a:buFont typeface="Arial" panose="020B0604020202020204" pitchFamily="34" charset="0"/>
              <a:buChar char="•"/>
              <a:defRPr/>
            </a:pPr>
            <a:endParaRPr lang="en-US" sz="2000">
              <a:solidFill>
                <a:prstClr val="black"/>
              </a:solidFill>
              <a:ea typeface="Roboto" pitchFamily="2" charset="0"/>
            </a:endParaRPr>
          </a:p>
          <a:p>
            <a:pPr marL="231705" indent="-228531" defTabSz="914126" fontAlgn="base">
              <a:spcBef>
                <a:spcPct val="0"/>
              </a:spcBef>
              <a:spcAft>
                <a:spcPct val="0"/>
              </a:spcAft>
              <a:buFont typeface="Arial" panose="020B0604020202020204" pitchFamily="34" charset="0"/>
              <a:buChar char="•"/>
              <a:defRPr/>
            </a:pPr>
            <a:r>
              <a:rPr lang="en-US" sz="2000">
                <a:solidFill>
                  <a:prstClr val="black"/>
                </a:solidFill>
                <a:ea typeface="Roboto" pitchFamily="2" charset="0"/>
              </a:rPr>
              <a:t>It’s important to know why we are building even the smallest incremental piece of software</a:t>
            </a:r>
          </a:p>
        </p:txBody>
      </p:sp>
    </p:spTree>
    <p:extLst>
      <p:ext uri="{BB962C8B-B14F-4D97-AF65-F5344CB8AC3E}">
        <p14:creationId xmlns:p14="http://schemas.microsoft.com/office/powerpoint/2010/main" val="3206479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61769-08B4-4586-B2AD-EDC50B1F76BE}"/>
              </a:ext>
            </a:extLst>
          </p:cNvPr>
          <p:cNvSpPr>
            <a:spLocks noGrp="1"/>
          </p:cNvSpPr>
          <p:nvPr>
            <p:ph type="title"/>
          </p:nvPr>
        </p:nvSpPr>
        <p:spPr>
          <a:xfrm>
            <a:off x="480434" y="197157"/>
            <a:ext cx="10512862" cy="520418"/>
          </a:xfrm>
        </p:spPr>
        <p:txBody>
          <a:bodyPr/>
          <a:lstStyle/>
          <a:p>
            <a:pPr algn="l"/>
            <a:r>
              <a:rPr lang="en-US" b="1">
                <a:latin typeface="Source Sans Pro SemiBold" panose="020B0503030403020204" pitchFamily="34" charset="0"/>
                <a:ea typeface="Source Sans Pro SemiBold" panose="020B0503030403020204" pitchFamily="34" charset="0"/>
              </a:rPr>
              <a:t>What’s the Point</a:t>
            </a:r>
          </a:p>
        </p:txBody>
      </p:sp>
      <p:sp>
        <p:nvSpPr>
          <p:cNvPr id="3" name="Text Placeholder 2">
            <a:extLst>
              <a:ext uri="{FF2B5EF4-FFF2-40B4-BE49-F238E27FC236}">
                <a16:creationId xmlns:a16="http://schemas.microsoft.com/office/drawing/2014/main" id="{6D2A5B39-D940-AC4A-83ED-E648B9B66E51}"/>
              </a:ext>
            </a:extLst>
          </p:cNvPr>
          <p:cNvSpPr>
            <a:spLocks noGrp="1"/>
          </p:cNvSpPr>
          <p:nvPr>
            <p:ph type="body" sz="quarter" idx="10"/>
          </p:nvPr>
        </p:nvSpPr>
        <p:spPr>
          <a:xfrm>
            <a:off x="594703" y="619604"/>
            <a:ext cx="7103800" cy="285750"/>
          </a:xfrm>
        </p:spPr>
        <p:txBody>
          <a:bodyPr/>
          <a:lstStyle/>
          <a:p>
            <a:r>
              <a:rPr lang="en-US"/>
              <a:t>How we size work</a:t>
            </a:r>
          </a:p>
        </p:txBody>
      </p:sp>
      <p:sp>
        <p:nvSpPr>
          <p:cNvPr id="13" name="TextBox 12">
            <a:extLst>
              <a:ext uri="{FF2B5EF4-FFF2-40B4-BE49-F238E27FC236}">
                <a16:creationId xmlns:a16="http://schemas.microsoft.com/office/drawing/2014/main" id="{5C853ADF-1956-4949-9431-C5494369D302}"/>
              </a:ext>
            </a:extLst>
          </p:cNvPr>
          <p:cNvSpPr txBox="1"/>
          <p:nvPr/>
        </p:nvSpPr>
        <p:spPr>
          <a:xfrm>
            <a:off x="594703" y="1406295"/>
            <a:ext cx="5142162" cy="3385518"/>
          </a:xfrm>
          <a:prstGeom prst="rect">
            <a:avLst/>
          </a:prstGeom>
          <a:noFill/>
        </p:spPr>
        <p:txBody>
          <a:bodyPr wrap="square" lIns="91416" tIns="45708" rIns="91416" bIns="45708" rtlCol="0" anchor="t">
            <a:spAutoFit/>
          </a:bodyPr>
          <a:lstStyle/>
          <a:p>
            <a:pPr marL="0" marR="0" lvl="0" indent="0" algn="l" defTabSz="59468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7B9D6A"/>
                </a:solidFill>
                <a:effectLst/>
                <a:uLnTx/>
                <a:uFillTx/>
                <a:latin typeface="Source Sans Pro SemiBold"/>
                <a:ea typeface="Roboto"/>
                <a:cs typeface="+mn-cs"/>
              </a:rPr>
              <a:t>Function T-Shirt Size</a:t>
            </a:r>
            <a:endParaRPr kumimoji="0" lang="en-US" sz="1600" b="1" i="0" u="none" strike="noStrike" kern="1200" cap="none" spc="0" normalizeH="0" baseline="0" noProof="0" dirty="0">
              <a:ln>
                <a:noFill/>
              </a:ln>
              <a:solidFill>
                <a:srgbClr val="7B9D6A"/>
              </a:solidFill>
              <a:effectLst/>
              <a:uLnTx/>
              <a:uFillTx/>
              <a:latin typeface="Source Sans Pro SemiBold"/>
              <a:ea typeface="Roboto" panose="02000000000000000000" pitchFamily="2" charset="0"/>
              <a:cs typeface="+mn-cs"/>
            </a:endParaRPr>
          </a:p>
          <a:p>
            <a:pPr marL="182825" marR="0" lvl="0" indent="-182825" algn="l" defTabSz="594685" rtl="0" eaLnBrk="1" fontAlgn="auto" latinLnBrk="0" hangingPunct="1">
              <a:lnSpc>
                <a:spcPct val="100000"/>
              </a:lnSpc>
              <a:spcBef>
                <a:spcPts val="0"/>
              </a:spcBef>
              <a:spcAft>
                <a:spcPts val="0"/>
              </a:spcAft>
              <a:buClrTx/>
              <a:buSzTx/>
              <a:buFont typeface="Arial,Sans-Serif"/>
              <a:buChar char="•"/>
              <a:tabLst/>
              <a:defRPr/>
            </a:pPr>
            <a:r>
              <a:rPr kumimoji="0" lang="en-US" sz="1400" b="0" i="0" u="none" strike="noStrike" kern="1200" cap="none" spc="0" normalizeH="0" baseline="0" noProof="0" dirty="0">
                <a:ln>
                  <a:noFill/>
                </a:ln>
                <a:solidFill>
                  <a:prstClr val="black"/>
                </a:solidFill>
                <a:effectLst/>
                <a:uLnTx/>
                <a:uFillTx/>
                <a:latin typeface="Source Sans Pro"/>
                <a:ea typeface="Source Sans Pro"/>
                <a:cs typeface="+mn-cs"/>
              </a:rPr>
              <a:t>Unit that measures complexity, uncertainty, risk and effort of a function</a:t>
            </a:r>
            <a:endParaRPr kumimoji="0" lang="en-US" sz="1400" b="0" i="0" u="none" strike="noStrike" kern="1200" cap="none" spc="0" normalizeH="0" baseline="0" noProof="0" dirty="0">
              <a:ln>
                <a:noFill/>
              </a:ln>
              <a:solidFill>
                <a:prstClr val="black"/>
              </a:solidFill>
              <a:effectLst/>
              <a:uLnTx/>
              <a:uFillTx/>
              <a:latin typeface="Source Sans Pro"/>
              <a:ea typeface="Source Sans Pro"/>
              <a:cs typeface="Calibri"/>
            </a:endParaRPr>
          </a:p>
          <a:p>
            <a:pPr marL="182825" marR="0" lvl="0" indent="-182825" algn="l" defTabSz="594685" rtl="0" eaLnBrk="1" fontAlgn="auto" latinLnBrk="0" hangingPunct="1">
              <a:lnSpc>
                <a:spcPct val="100000"/>
              </a:lnSpc>
              <a:spcBef>
                <a:spcPts val="0"/>
              </a:spcBef>
              <a:spcAft>
                <a:spcPts val="0"/>
              </a:spcAft>
              <a:buClrTx/>
              <a:buSzTx/>
              <a:buFont typeface="Arial,Sans-Serif"/>
              <a:buChar char="•"/>
              <a:tabLst/>
              <a:defRPr/>
            </a:pPr>
            <a:r>
              <a:rPr kumimoji="0" lang="en-US" sz="1400" b="0" i="0" u="none" strike="noStrike" kern="1200" cap="none" spc="0" normalizeH="0" baseline="0" noProof="0" dirty="0">
                <a:ln>
                  <a:noFill/>
                </a:ln>
                <a:solidFill>
                  <a:prstClr val="black"/>
                </a:solidFill>
                <a:effectLst/>
                <a:uLnTx/>
                <a:uFillTx/>
                <a:latin typeface="Source Sans Pro"/>
                <a:ea typeface="Source Sans Pro"/>
                <a:cs typeface="+mn-cs"/>
              </a:rPr>
              <a:t>Follows Fibonacci sequence, times 10: 10, 20, 30, 50, 80, 130…</a:t>
            </a:r>
            <a:endParaRPr kumimoji="0" lang="en-US" sz="1400" b="0" i="0" u="none" strike="noStrike" kern="1200" cap="none" spc="0" normalizeH="0" baseline="0" noProof="0" dirty="0">
              <a:ln>
                <a:noFill/>
              </a:ln>
              <a:solidFill>
                <a:prstClr val="black"/>
              </a:solidFill>
              <a:effectLst/>
              <a:uLnTx/>
              <a:uFillTx/>
              <a:latin typeface="Source Sans Pro"/>
              <a:ea typeface="Source Sans Pro"/>
              <a:cs typeface="Calibri"/>
            </a:endParaRPr>
          </a:p>
          <a:p>
            <a:pPr marL="182825" marR="0" lvl="0" indent="-182825" algn="l" defTabSz="594685" rtl="0" eaLnBrk="1" fontAlgn="auto" latinLnBrk="0" hangingPunct="1">
              <a:lnSpc>
                <a:spcPct val="100000"/>
              </a:lnSpc>
              <a:spcBef>
                <a:spcPts val="0"/>
              </a:spcBef>
              <a:spcAft>
                <a:spcPts val="0"/>
              </a:spcAft>
              <a:buClrTx/>
              <a:buSzTx/>
              <a:buFont typeface="Arial,Sans-Serif"/>
              <a:buChar char="•"/>
              <a:tabLst/>
              <a:defRPr/>
            </a:pPr>
            <a:r>
              <a:rPr kumimoji="0" lang="en-US" sz="1400" b="0" i="0" u="none" strike="noStrike" kern="1200" cap="none" spc="0" normalizeH="0" baseline="0" noProof="0" dirty="0">
                <a:ln>
                  <a:noFill/>
                </a:ln>
                <a:solidFill>
                  <a:prstClr val="black"/>
                </a:solidFill>
                <a:effectLst/>
                <a:uLnTx/>
                <a:uFillTx/>
                <a:latin typeface="Source Sans Pro"/>
                <a:ea typeface="Source Sans Pro"/>
                <a:cs typeface="+mn-cs"/>
              </a:rPr>
              <a:t>Provided by the team doing the work</a:t>
            </a:r>
          </a:p>
          <a:p>
            <a:pPr marL="182825" marR="0" lvl="0" indent="-182825" algn="l" defTabSz="594685" rtl="0" eaLnBrk="1" fontAlgn="auto" latinLnBrk="0" hangingPunct="1">
              <a:lnSpc>
                <a:spcPct val="100000"/>
              </a:lnSpc>
              <a:spcBef>
                <a:spcPts val="0"/>
              </a:spcBef>
              <a:spcAft>
                <a:spcPts val="0"/>
              </a:spcAft>
              <a:buClrTx/>
              <a:buSzTx/>
              <a:buFont typeface="Arial,Sans-Serif"/>
              <a:buChar char="•"/>
              <a:tabLst/>
              <a:defRPr/>
            </a:pPr>
            <a:r>
              <a:rPr kumimoji="0" lang="en-US" sz="1400" b="0" i="0" u="none" strike="noStrike" kern="1200" cap="none" spc="0" normalizeH="0" baseline="0" noProof="0" dirty="0">
                <a:ln>
                  <a:noFill/>
                </a:ln>
                <a:solidFill>
                  <a:prstClr val="black"/>
                </a:solidFill>
                <a:effectLst/>
                <a:uLnTx/>
                <a:uFillTx/>
                <a:latin typeface="Source Sans Pro"/>
                <a:ea typeface="Source Sans Pro"/>
                <a:cs typeface="+mn-cs"/>
              </a:rPr>
              <a:t>XXS Function ~ 1 iteration of work</a:t>
            </a:r>
            <a:endParaRPr kumimoji="0" lang="en-US" sz="1400" b="0" i="0" u="none" strike="noStrike" kern="1200" cap="none" spc="0" normalizeH="0" baseline="0" noProof="0" dirty="0">
              <a:ln>
                <a:noFill/>
              </a:ln>
              <a:solidFill>
                <a:prstClr val="black"/>
              </a:solidFill>
              <a:effectLst/>
              <a:uLnTx/>
              <a:uFillTx/>
              <a:latin typeface="Source Sans Pro"/>
              <a:ea typeface="+mn-ea"/>
              <a:cs typeface="+mn-cs"/>
            </a:endParaRPr>
          </a:p>
          <a:p>
            <a:pPr marL="182825" marR="0" lvl="0" indent="-182825" algn="l" defTabSz="594685" rtl="0" eaLnBrk="1" fontAlgn="auto" latinLnBrk="0" hangingPunct="1">
              <a:lnSpc>
                <a:spcPct val="100000"/>
              </a:lnSpc>
              <a:spcBef>
                <a:spcPts val="0"/>
              </a:spcBef>
              <a:spcAft>
                <a:spcPts val="0"/>
              </a:spcAft>
              <a:buClrTx/>
              <a:buSzTx/>
              <a:buFont typeface="Arial,Sans-Serif"/>
              <a:buChar char="•"/>
              <a:tabLst/>
              <a:defRPr/>
            </a:pPr>
            <a:endParaRPr kumimoji="0" lang="en-US" sz="1400" b="0" i="0" u="none" strike="noStrike" kern="1200" cap="none" spc="0" normalizeH="0" baseline="0" noProof="0" dirty="0">
              <a:ln>
                <a:noFill/>
              </a:ln>
              <a:solidFill>
                <a:prstClr val="black"/>
              </a:solidFill>
              <a:effectLst/>
              <a:uLnTx/>
              <a:uFillTx/>
              <a:latin typeface="Source Sans Pro"/>
              <a:ea typeface="+mn-ea"/>
              <a:cs typeface="+mn-cs"/>
            </a:endParaRPr>
          </a:p>
          <a:p>
            <a:pPr marL="0" marR="0" lvl="0" indent="0" algn="l" defTabSz="59468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1592A"/>
                </a:solidFill>
                <a:effectLst/>
                <a:uLnTx/>
                <a:uFillTx/>
                <a:latin typeface="Source Sans Pro SemiBold"/>
                <a:ea typeface="Source Sans Pro"/>
                <a:cs typeface="+mn-cs"/>
              </a:rPr>
              <a:t>Story Point</a:t>
            </a:r>
            <a:endParaRPr kumimoji="0" lang="en-US" sz="1600" b="0" i="0" u="none" strike="noStrike" kern="1200" cap="none" spc="0" normalizeH="0" baseline="0" noProof="0" dirty="0">
              <a:ln>
                <a:noFill/>
              </a:ln>
              <a:solidFill>
                <a:prstClr val="black"/>
              </a:solidFill>
              <a:effectLst/>
              <a:uLnTx/>
              <a:uFillTx/>
              <a:latin typeface="Source Sans Pro SemiBold"/>
              <a:ea typeface="Source Sans Pro"/>
              <a:cs typeface="Calibri"/>
            </a:endParaRPr>
          </a:p>
          <a:p>
            <a:pPr marL="182825" marR="0" lvl="0" indent="-182825" algn="l" defTabSz="594685" rtl="0" eaLnBrk="1" fontAlgn="auto" latinLnBrk="0" hangingPunct="1">
              <a:lnSpc>
                <a:spcPct val="100000"/>
              </a:lnSpc>
              <a:spcBef>
                <a:spcPts val="0"/>
              </a:spcBef>
              <a:spcAft>
                <a:spcPts val="0"/>
              </a:spcAft>
              <a:buClrTx/>
              <a:buSzTx/>
              <a:buFont typeface="Arial,Sans-Serif"/>
              <a:buChar char="•"/>
              <a:tabLst/>
              <a:defRPr/>
            </a:pPr>
            <a:r>
              <a:rPr kumimoji="0" lang="en-US" sz="1400" b="0" i="0" u="none" strike="noStrike" kern="1200" cap="none" spc="0" normalizeH="0" baseline="0" noProof="0" dirty="0">
                <a:ln>
                  <a:noFill/>
                </a:ln>
                <a:solidFill>
                  <a:prstClr val="black"/>
                </a:solidFill>
                <a:effectLst/>
                <a:uLnTx/>
                <a:uFillTx/>
                <a:latin typeface="Source Sans Pro"/>
                <a:ea typeface="Source Sans Pro"/>
                <a:cs typeface="+mn-cs"/>
              </a:rPr>
              <a:t>Unit that measures complexity, uncertainty, risk and effort of a story</a:t>
            </a:r>
            <a:endParaRPr kumimoji="0" lang="en-US" sz="1400" b="0" i="0" u="none" strike="noStrike" kern="1200" cap="none" spc="0" normalizeH="0" baseline="0" noProof="0" dirty="0">
              <a:ln>
                <a:noFill/>
              </a:ln>
              <a:solidFill>
                <a:prstClr val="black"/>
              </a:solidFill>
              <a:effectLst/>
              <a:uLnTx/>
              <a:uFillTx/>
              <a:latin typeface="Source Sans Pro"/>
              <a:ea typeface="Source Sans Pro"/>
              <a:cs typeface="Calibri"/>
            </a:endParaRPr>
          </a:p>
          <a:p>
            <a:pPr marL="182825" marR="0" lvl="0" indent="-182825" algn="l" defTabSz="594685" rtl="0" eaLnBrk="1" fontAlgn="auto" latinLnBrk="0" hangingPunct="1">
              <a:lnSpc>
                <a:spcPct val="100000"/>
              </a:lnSpc>
              <a:spcBef>
                <a:spcPts val="0"/>
              </a:spcBef>
              <a:spcAft>
                <a:spcPts val="0"/>
              </a:spcAft>
              <a:buClrTx/>
              <a:buSzTx/>
              <a:buFont typeface="Arial,Sans-Serif"/>
              <a:buChar char="•"/>
              <a:tabLst/>
              <a:defRPr/>
            </a:pPr>
            <a:r>
              <a:rPr kumimoji="0" lang="en-US" sz="1400" b="0" i="0" u="none" strike="noStrike" kern="1200" cap="none" spc="0" normalizeH="0" baseline="0" noProof="0" dirty="0">
                <a:ln>
                  <a:noFill/>
                </a:ln>
                <a:solidFill>
                  <a:prstClr val="black"/>
                </a:solidFill>
                <a:effectLst/>
                <a:uLnTx/>
                <a:uFillTx/>
                <a:latin typeface="Source Sans Pro"/>
                <a:ea typeface="Source Sans Pro"/>
                <a:cs typeface="+mn-cs"/>
              </a:rPr>
              <a:t>Follows Fibonacci sequence: 1, 2, 3, 5, 8, 13…</a:t>
            </a:r>
            <a:endParaRPr kumimoji="0" lang="en-US" sz="1400" b="0" i="0" u="none" strike="noStrike" kern="1200" cap="none" spc="0" normalizeH="0" baseline="0" noProof="0" dirty="0">
              <a:ln>
                <a:noFill/>
              </a:ln>
              <a:solidFill>
                <a:prstClr val="black"/>
              </a:solidFill>
              <a:effectLst/>
              <a:uLnTx/>
              <a:uFillTx/>
              <a:latin typeface="Source Sans Pro"/>
              <a:ea typeface="Source Sans Pro"/>
              <a:cs typeface="Calibri"/>
            </a:endParaRPr>
          </a:p>
          <a:p>
            <a:pPr marL="182825" marR="0" lvl="0" indent="-182825" algn="l" defTabSz="594685" rtl="0" eaLnBrk="1" fontAlgn="auto" latinLnBrk="0" hangingPunct="1">
              <a:lnSpc>
                <a:spcPct val="100000"/>
              </a:lnSpc>
              <a:spcBef>
                <a:spcPts val="0"/>
              </a:spcBef>
              <a:spcAft>
                <a:spcPts val="0"/>
              </a:spcAft>
              <a:buClrTx/>
              <a:buSzTx/>
              <a:buFont typeface="Arial,Sans-Serif"/>
              <a:buChar char="•"/>
              <a:tabLst/>
              <a:defRPr/>
            </a:pPr>
            <a:r>
              <a:rPr kumimoji="0" lang="en-US" sz="1400" b="0" i="0" u="none" strike="noStrike" kern="1200" cap="none" spc="0" normalizeH="0" baseline="0" noProof="0" dirty="0">
                <a:ln>
                  <a:noFill/>
                </a:ln>
                <a:solidFill>
                  <a:prstClr val="black"/>
                </a:solidFill>
                <a:effectLst/>
                <a:uLnTx/>
                <a:uFillTx/>
                <a:latin typeface="Source Sans Pro"/>
                <a:ea typeface="Source Sans Pro"/>
                <a:cs typeface="+mn-cs"/>
              </a:rPr>
              <a:t>Provided by the team doing the work</a:t>
            </a:r>
          </a:p>
          <a:p>
            <a:pPr marL="182825" marR="0" lvl="0" indent="-182825" algn="l" defTabSz="594685" rtl="0" eaLnBrk="1" fontAlgn="auto" latinLnBrk="0" hangingPunct="1">
              <a:lnSpc>
                <a:spcPct val="100000"/>
              </a:lnSpc>
              <a:spcBef>
                <a:spcPts val="0"/>
              </a:spcBef>
              <a:spcAft>
                <a:spcPts val="0"/>
              </a:spcAft>
              <a:buClrTx/>
              <a:buSzTx/>
              <a:buFont typeface="Arial,Sans-Serif"/>
              <a:buChar char="•"/>
              <a:tabLst/>
              <a:defRPr/>
            </a:pPr>
            <a:r>
              <a:rPr kumimoji="0" lang="en-US" sz="1400" b="0" i="0" u="none" strike="noStrike" kern="1200" cap="none" spc="0" normalizeH="0" baseline="0" noProof="0" dirty="0">
                <a:ln>
                  <a:noFill/>
                </a:ln>
                <a:solidFill>
                  <a:prstClr val="black"/>
                </a:solidFill>
                <a:effectLst/>
                <a:uLnTx/>
                <a:uFillTx/>
                <a:latin typeface="Source Sans Pro"/>
                <a:ea typeface="Source Sans Pro"/>
                <a:cs typeface="+mn-cs"/>
              </a:rPr>
              <a:t>One point ~ 1 day of work</a:t>
            </a:r>
          </a:p>
          <a:p>
            <a:pPr marL="0" marR="0" lvl="0" indent="0" algn="l" defTabSz="594685"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1592A"/>
              </a:solidFill>
              <a:effectLst/>
              <a:uLnTx/>
              <a:uFillTx/>
              <a:latin typeface="Source Sans Pro"/>
              <a:ea typeface="Roboto" pitchFamily="2" charset="0"/>
              <a:cs typeface="Calibri"/>
            </a:endParaRPr>
          </a:p>
          <a:p>
            <a:pPr marL="0" marR="0" lvl="0" indent="0" algn="l" defTabSz="594685"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1592A"/>
              </a:solidFill>
              <a:effectLst/>
              <a:uLnTx/>
              <a:uFillTx/>
              <a:latin typeface="Source Sans Pro"/>
              <a:ea typeface="Roboto" pitchFamily="2" charset="0"/>
              <a:cs typeface="Calibri"/>
            </a:endParaRPr>
          </a:p>
        </p:txBody>
      </p:sp>
      <p:grpSp>
        <p:nvGrpSpPr>
          <p:cNvPr id="7" name="Group 6">
            <a:extLst>
              <a:ext uri="{FF2B5EF4-FFF2-40B4-BE49-F238E27FC236}">
                <a16:creationId xmlns:a16="http://schemas.microsoft.com/office/drawing/2014/main" id="{5D92F8B5-1A34-4EA0-8937-C82BCD25FCF2}"/>
              </a:ext>
            </a:extLst>
          </p:cNvPr>
          <p:cNvGrpSpPr/>
          <p:nvPr/>
        </p:nvGrpSpPr>
        <p:grpSpPr>
          <a:xfrm>
            <a:off x="9805674" y="4999845"/>
            <a:ext cx="1126251" cy="1087723"/>
            <a:chOff x="551802" y="2596444"/>
            <a:chExt cx="1126544" cy="1088006"/>
          </a:xfrm>
        </p:grpSpPr>
        <p:pic>
          <p:nvPicPr>
            <p:cNvPr id="8" name="Picture 7" descr="tee.png">
              <a:extLst>
                <a:ext uri="{FF2B5EF4-FFF2-40B4-BE49-F238E27FC236}">
                  <a16:creationId xmlns:a16="http://schemas.microsoft.com/office/drawing/2014/main" id="{22CB2901-FB98-4F24-931F-BDF1D37CB6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802" y="2596444"/>
              <a:ext cx="1126544" cy="1088006"/>
            </a:xfrm>
            <a:prstGeom prst="rect">
              <a:avLst/>
            </a:prstGeom>
          </p:spPr>
        </p:pic>
        <p:sp>
          <p:nvSpPr>
            <p:cNvPr id="9" name="TextBox 8">
              <a:extLst>
                <a:ext uri="{FF2B5EF4-FFF2-40B4-BE49-F238E27FC236}">
                  <a16:creationId xmlns:a16="http://schemas.microsoft.com/office/drawing/2014/main" id="{4D80408D-7D8B-491F-B5EA-A926C5A7A5C1}"/>
                </a:ext>
              </a:extLst>
            </p:cNvPr>
            <p:cNvSpPr txBox="1"/>
            <p:nvPr/>
          </p:nvSpPr>
          <p:spPr>
            <a:xfrm>
              <a:off x="811272" y="2785547"/>
              <a:ext cx="618257" cy="797915"/>
            </a:xfrm>
            <a:prstGeom prst="rect">
              <a:avLst/>
            </a:prstGeom>
            <a:noFill/>
          </p:spPr>
          <p:txBody>
            <a:bodyPr wrap="none" lIns="89206" tIns="44603" rIns="89206" bIns="44603" rtlCol="0">
              <a:spAutoFit/>
            </a:bodyPr>
            <a:lstStyle/>
            <a:p>
              <a:pPr marL="0" marR="0" lvl="0" indent="0" algn="ctr" defTabSz="594685" rtl="0" eaLnBrk="1" fontAlgn="auto" latinLnBrk="0" hangingPunct="1">
                <a:lnSpc>
                  <a:spcPct val="100000"/>
                </a:lnSpc>
                <a:spcBef>
                  <a:spcPts val="0"/>
                </a:spcBef>
                <a:spcAft>
                  <a:spcPts val="0"/>
                </a:spcAft>
                <a:buClrTx/>
                <a:buSzTx/>
                <a:buFontTx/>
                <a:buNone/>
                <a:tabLst/>
                <a:defRPr/>
              </a:pPr>
              <a:r>
                <a:rPr kumimoji="0" lang="en-US" sz="2299" b="0" i="0" u="none" strike="noStrike" kern="1200" cap="none" spc="0" normalizeH="0" baseline="0" noProof="0">
                  <a:ln>
                    <a:noFill/>
                  </a:ln>
                  <a:solidFill>
                    <a:srgbClr val="4F81BD">
                      <a:lumMod val="60000"/>
                      <a:lumOff val="40000"/>
                    </a:srgbClr>
                  </a:solidFill>
                  <a:effectLst/>
                  <a:uLnTx/>
                  <a:uFillTx/>
                  <a:latin typeface="Calibri"/>
                  <a:ea typeface="+mn-ea"/>
                  <a:cs typeface="Roboto Black"/>
                </a:rPr>
                <a:t>XXS</a:t>
              </a:r>
            </a:p>
            <a:p>
              <a:pPr marL="0" marR="0" lvl="0" indent="0" algn="ctr" defTabSz="594685" rtl="0" eaLnBrk="1" fontAlgn="auto" latinLnBrk="0" hangingPunct="1">
                <a:lnSpc>
                  <a:spcPct val="100000"/>
                </a:lnSpc>
                <a:spcBef>
                  <a:spcPts val="0"/>
                </a:spcBef>
                <a:spcAft>
                  <a:spcPts val="0"/>
                </a:spcAft>
                <a:buClrTx/>
                <a:buSzTx/>
                <a:buFontTx/>
                <a:buNone/>
                <a:tabLst/>
                <a:defRPr/>
              </a:pPr>
              <a:r>
                <a:rPr kumimoji="0" lang="en-US" sz="2299" b="0" i="0" u="none" strike="noStrike" kern="1200" cap="none" spc="0" normalizeH="0" baseline="0" noProof="0">
                  <a:ln>
                    <a:noFill/>
                  </a:ln>
                  <a:solidFill>
                    <a:srgbClr val="77933C"/>
                  </a:solidFill>
                  <a:effectLst/>
                  <a:uLnTx/>
                  <a:uFillTx/>
                  <a:latin typeface="Calibri"/>
                  <a:ea typeface="+mn-ea"/>
                  <a:cs typeface="Roboto Black"/>
                </a:rPr>
                <a:t>10</a:t>
              </a:r>
            </a:p>
          </p:txBody>
        </p:sp>
      </p:grpSp>
      <p:sp>
        <p:nvSpPr>
          <p:cNvPr id="10" name="TextBox 9">
            <a:extLst>
              <a:ext uri="{FF2B5EF4-FFF2-40B4-BE49-F238E27FC236}">
                <a16:creationId xmlns:a16="http://schemas.microsoft.com/office/drawing/2014/main" id="{F269F0EB-6EB4-4454-99C3-EA6FC48D7395}"/>
              </a:ext>
            </a:extLst>
          </p:cNvPr>
          <p:cNvSpPr txBox="1"/>
          <p:nvPr/>
        </p:nvSpPr>
        <p:spPr>
          <a:xfrm>
            <a:off x="6975295" y="5042741"/>
            <a:ext cx="2339454" cy="1090351"/>
          </a:xfrm>
          <a:prstGeom prst="rect">
            <a:avLst/>
          </a:prstGeom>
          <a:noFill/>
        </p:spPr>
        <p:txBody>
          <a:bodyPr wrap="square" lIns="89206" tIns="44603" rIns="89206" bIns="44603" rtlCol="0">
            <a:spAutoFit/>
          </a:bodyPr>
          <a:lstStyle/>
          <a:p>
            <a:pPr marL="0" marR="0" lvl="0" indent="0" algn="l" defTabSz="594685"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Source Sans Pro"/>
                <a:ea typeface="Roboto" pitchFamily="2" charset="0"/>
                <a:cs typeface="+mn-cs"/>
              </a:rPr>
              <a:t>XXS function is 10 points, ~10 days</a:t>
            </a:r>
          </a:p>
          <a:p>
            <a:pPr marL="0" marR="0" lvl="0" indent="0" algn="l" defTabSz="594685"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Source Sans Pro"/>
                <a:ea typeface="Roboto" pitchFamily="2" charset="0"/>
                <a:cs typeface="+mn-cs"/>
              </a:rPr>
              <a:t>Example: </a:t>
            </a:r>
            <a:r>
              <a:rPr kumimoji="0" lang="en-US" sz="1300" b="0" i="0" u="none" strike="noStrike" kern="1200" cap="none" spc="0" normalizeH="0" baseline="0" noProof="0">
                <a:ln>
                  <a:noFill/>
                </a:ln>
                <a:solidFill>
                  <a:prstClr val="black"/>
                </a:solidFill>
                <a:effectLst/>
                <a:uLnTx/>
                <a:uFillTx/>
                <a:latin typeface="Source Sans Pro"/>
                <a:ea typeface="Roboto"/>
                <a:cs typeface="+mn-cs"/>
              </a:rPr>
              <a:t>CRUD Operations – List, Add, Update and Delete functionality</a:t>
            </a:r>
            <a:endParaRPr kumimoji="0" lang="en-US" sz="1300" b="0" i="0" u="none" strike="noStrike" kern="1200" cap="none" spc="0" normalizeH="0" baseline="0" noProof="0">
              <a:ln>
                <a:noFill/>
              </a:ln>
              <a:solidFill>
                <a:prstClr val="black"/>
              </a:solidFill>
              <a:effectLst/>
              <a:uLnTx/>
              <a:uFillTx/>
              <a:latin typeface="Source Sans Pro"/>
              <a:ea typeface="Roboto" pitchFamily="2" charset="0"/>
              <a:cs typeface="+mn-cs"/>
            </a:endParaRPr>
          </a:p>
        </p:txBody>
      </p:sp>
      <p:grpSp>
        <p:nvGrpSpPr>
          <p:cNvPr id="11" name="Group 10">
            <a:extLst>
              <a:ext uri="{FF2B5EF4-FFF2-40B4-BE49-F238E27FC236}">
                <a16:creationId xmlns:a16="http://schemas.microsoft.com/office/drawing/2014/main" id="{D268EF77-C599-432E-A361-196AA530A935}"/>
              </a:ext>
            </a:extLst>
          </p:cNvPr>
          <p:cNvGrpSpPr/>
          <p:nvPr/>
        </p:nvGrpSpPr>
        <p:grpSpPr>
          <a:xfrm>
            <a:off x="9580013" y="3375352"/>
            <a:ext cx="1577570" cy="1523603"/>
            <a:chOff x="4010354" y="2596444"/>
            <a:chExt cx="1577981" cy="1524000"/>
          </a:xfrm>
        </p:grpSpPr>
        <p:pic>
          <p:nvPicPr>
            <p:cNvPr id="12" name="Picture 11" descr="tee.png">
              <a:extLst>
                <a:ext uri="{FF2B5EF4-FFF2-40B4-BE49-F238E27FC236}">
                  <a16:creationId xmlns:a16="http://schemas.microsoft.com/office/drawing/2014/main" id="{970637F1-BE76-4EEE-BBF0-22C502771F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0354" y="2596444"/>
              <a:ext cx="1577981" cy="1524000"/>
            </a:xfrm>
            <a:prstGeom prst="rect">
              <a:avLst/>
            </a:prstGeom>
          </p:spPr>
        </p:pic>
        <p:sp>
          <p:nvSpPr>
            <p:cNvPr id="14" name="TextBox 13">
              <a:extLst>
                <a:ext uri="{FF2B5EF4-FFF2-40B4-BE49-F238E27FC236}">
                  <a16:creationId xmlns:a16="http://schemas.microsoft.com/office/drawing/2014/main" id="{AC2FA9A3-FDFE-4E54-A9D6-B77F5DA7B3F8}"/>
                </a:ext>
              </a:extLst>
            </p:cNvPr>
            <p:cNvSpPr txBox="1"/>
            <p:nvPr/>
          </p:nvSpPr>
          <p:spPr>
            <a:xfrm>
              <a:off x="4566752" y="2918109"/>
              <a:ext cx="478359" cy="797987"/>
            </a:xfrm>
            <a:prstGeom prst="rect">
              <a:avLst/>
            </a:prstGeom>
            <a:noFill/>
          </p:spPr>
          <p:txBody>
            <a:bodyPr wrap="none" lIns="89206" tIns="44603" rIns="89206" bIns="44603" rtlCol="0">
              <a:spAutoFit/>
            </a:bodyPr>
            <a:lstStyle/>
            <a:p>
              <a:pPr marL="0" marR="0" lvl="0" indent="0" algn="ctr" defTabSz="594685" rtl="0" eaLnBrk="1" fontAlgn="auto" latinLnBrk="0" hangingPunct="1">
                <a:lnSpc>
                  <a:spcPct val="100000"/>
                </a:lnSpc>
                <a:spcBef>
                  <a:spcPts val="0"/>
                </a:spcBef>
                <a:spcAft>
                  <a:spcPts val="0"/>
                </a:spcAft>
                <a:buClrTx/>
                <a:buSzTx/>
                <a:buFontTx/>
                <a:buNone/>
                <a:tabLst/>
                <a:defRPr/>
              </a:pPr>
              <a:r>
                <a:rPr kumimoji="0" lang="en-US" sz="2299" b="0" i="0" u="none" strike="noStrike" kern="1200" cap="none" spc="0" normalizeH="0" baseline="0" noProof="0">
                  <a:ln>
                    <a:noFill/>
                  </a:ln>
                  <a:solidFill>
                    <a:srgbClr val="4F81BD">
                      <a:lumMod val="60000"/>
                      <a:lumOff val="40000"/>
                    </a:srgbClr>
                  </a:solidFill>
                  <a:effectLst/>
                  <a:uLnTx/>
                  <a:uFillTx/>
                  <a:latin typeface="Calibri"/>
                  <a:ea typeface="+mn-ea"/>
                  <a:cs typeface="Roboto Black"/>
                </a:rPr>
                <a:t>M</a:t>
              </a:r>
            </a:p>
            <a:p>
              <a:pPr marL="0" marR="0" lvl="0" indent="0" algn="ctr" defTabSz="594685" rtl="0" eaLnBrk="1" fontAlgn="auto" latinLnBrk="0" hangingPunct="1">
                <a:lnSpc>
                  <a:spcPct val="100000"/>
                </a:lnSpc>
                <a:spcBef>
                  <a:spcPts val="0"/>
                </a:spcBef>
                <a:spcAft>
                  <a:spcPts val="0"/>
                </a:spcAft>
                <a:buClrTx/>
                <a:buSzTx/>
                <a:buFontTx/>
                <a:buNone/>
                <a:tabLst/>
                <a:defRPr/>
              </a:pPr>
              <a:r>
                <a:rPr kumimoji="0" lang="en-US" sz="2299" b="0" i="0" u="none" strike="noStrike" kern="1200" cap="none" spc="0" normalizeH="0" baseline="0" noProof="0">
                  <a:ln>
                    <a:noFill/>
                  </a:ln>
                  <a:solidFill>
                    <a:srgbClr val="77933C"/>
                  </a:solidFill>
                  <a:effectLst/>
                  <a:uLnTx/>
                  <a:uFillTx/>
                  <a:latin typeface="Calibri"/>
                  <a:ea typeface="+mn-ea"/>
                  <a:cs typeface="Roboto Black"/>
                </a:rPr>
                <a:t>50</a:t>
              </a:r>
            </a:p>
          </p:txBody>
        </p:sp>
      </p:grpSp>
      <p:sp>
        <p:nvSpPr>
          <p:cNvPr id="15" name="TextBox 14">
            <a:extLst>
              <a:ext uri="{FF2B5EF4-FFF2-40B4-BE49-F238E27FC236}">
                <a16:creationId xmlns:a16="http://schemas.microsoft.com/office/drawing/2014/main" id="{AC992253-2810-4954-939E-76B3A0660E96}"/>
              </a:ext>
            </a:extLst>
          </p:cNvPr>
          <p:cNvSpPr txBox="1"/>
          <p:nvPr/>
        </p:nvSpPr>
        <p:spPr>
          <a:xfrm>
            <a:off x="6975296" y="3550777"/>
            <a:ext cx="2541347" cy="890296"/>
          </a:xfrm>
          <a:prstGeom prst="rect">
            <a:avLst/>
          </a:prstGeom>
          <a:noFill/>
        </p:spPr>
        <p:txBody>
          <a:bodyPr wrap="square" lIns="89206" tIns="44603" rIns="89206" bIns="44603" rtlCol="0">
            <a:spAutoFit/>
          </a:bodyPr>
          <a:lstStyle/>
          <a:p>
            <a:pPr marL="0" marR="0" lvl="0" indent="0" algn="l" defTabSz="594685"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Source Sans Pro"/>
                <a:ea typeface="Roboto" pitchFamily="2" charset="0"/>
                <a:cs typeface="+mn-cs"/>
              </a:rPr>
              <a:t>M function is 50 points, ~50 days</a:t>
            </a:r>
          </a:p>
          <a:p>
            <a:pPr marL="0" marR="0" lvl="0" indent="0" algn="l" defTabSz="594685"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Source Sans Pro"/>
                <a:ea typeface="Roboto" pitchFamily="2" charset="0"/>
                <a:cs typeface="+mn-cs"/>
              </a:rPr>
              <a:t>Example: Establish a database schema and setup repository classes</a:t>
            </a:r>
          </a:p>
        </p:txBody>
      </p:sp>
      <p:grpSp>
        <p:nvGrpSpPr>
          <p:cNvPr id="16" name="Group 15">
            <a:extLst>
              <a:ext uri="{FF2B5EF4-FFF2-40B4-BE49-F238E27FC236}">
                <a16:creationId xmlns:a16="http://schemas.microsoft.com/office/drawing/2014/main" id="{F38CE911-EB19-419D-9C41-F38E2E56B73E}"/>
              </a:ext>
            </a:extLst>
          </p:cNvPr>
          <p:cNvGrpSpPr/>
          <p:nvPr/>
        </p:nvGrpSpPr>
        <p:grpSpPr>
          <a:xfrm>
            <a:off x="9375513" y="1406296"/>
            <a:ext cx="1986571" cy="1918611"/>
            <a:chOff x="7813276" y="2596447"/>
            <a:chExt cx="1987088" cy="1919111"/>
          </a:xfrm>
        </p:grpSpPr>
        <p:pic>
          <p:nvPicPr>
            <p:cNvPr id="17" name="Picture 16" descr="tee.png">
              <a:extLst>
                <a:ext uri="{FF2B5EF4-FFF2-40B4-BE49-F238E27FC236}">
                  <a16:creationId xmlns:a16="http://schemas.microsoft.com/office/drawing/2014/main" id="{E16B3ABF-E4FC-4A4D-B3B8-0F6C06E079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3276" y="2596447"/>
              <a:ext cx="1987088" cy="1919111"/>
            </a:xfrm>
            <a:prstGeom prst="rect">
              <a:avLst/>
            </a:prstGeom>
          </p:spPr>
        </p:pic>
        <p:sp>
          <p:nvSpPr>
            <p:cNvPr id="18" name="TextBox 17">
              <a:extLst>
                <a:ext uri="{FF2B5EF4-FFF2-40B4-BE49-F238E27FC236}">
                  <a16:creationId xmlns:a16="http://schemas.microsoft.com/office/drawing/2014/main" id="{DBFB0E96-74D3-45AE-BA32-97399A15307E}"/>
                </a:ext>
              </a:extLst>
            </p:cNvPr>
            <p:cNvSpPr txBox="1"/>
            <p:nvPr/>
          </p:nvSpPr>
          <p:spPr>
            <a:xfrm>
              <a:off x="8494617" y="3045409"/>
              <a:ext cx="627439" cy="797987"/>
            </a:xfrm>
            <a:prstGeom prst="rect">
              <a:avLst/>
            </a:prstGeom>
            <a:noFill/>
          </p:spPr>
          <p:txBody>
            <a:bodyPr wrap="none" lIns="89206" tIns="44603" rIns="89206" bIns="44603" rtlCol="0">
              <a:spAutoFit/>
            </a:bodyPr>
            <a:lstStyle/>
            <a:p>
              <a:pPr marL="0" marR="0" lvl="0" indent="0" algn="ctr" defTabSz="594685" rtl="0" eaLnBrk="1" fontAlgn="auto" latinLnBrk="0" hangingPunct="1">
                <a:lnSpc>
                  <a:spcPct val="100000"/>
                </a:lnSpc>
                <a:spcBef>
                  <a:spcPts val="0"/>
                </a:spcBef>
                <a:spcAft>
                  <a:spcPts val="0"/>
                </a:spcAft>
                <a:buClrTx/>
                <a:buSzTx/>
                <a:buFontTx/>
                <a:buNone/>
                <a:tabLst/>
                <a:defRPr/>
              </a:pPr>
              <a:r>
                <a:rPr kumimoji="0" lang="en-US" sz="2299" b="0" i="0" u="none" strike="noStrike" kern="1200" cap="none" spc="0" normalizeH="0" baseline="0" noProof="0">
                  <a:ln>
                    <a:noFill/>
                  </a:ln>
                  <a:solidFill>
                    <a:srgbClr val="4F81BD">
                      <a:lumMod val="60000"/>
                      <a:lumOff val="40000"/>
                    </a:srgbClr>
                  </a:solidFill>
                  <a:effectLst/>
                  <a:uLnTx/>
                  <a:uFillTx/>
                  <a:latin typeface="Calibri"/>
                  <a:ea typeface="+mn-ea"/>
                  <a:cs typeface="Roboto Black"/>
                </a:rPr>
                <a:t>XL</a:t>
              </a:r>
            </a:p>
            <a:p>
              <a:pPr marL="0" marR="0" lvl="0" indent="0" algn="ctr" defTabSz="594685" rtl="0" eaLnBrk="1" fontAlgn="auto" latinLnBrk="0" hangingPunct="1">
                <a:lnSpc>
                  <a:spcPct val="100000"/>
                </a:lnSpc>
                <a:spcBef>
                  <a:spcPts val="0"/>
                </a:spcBef>
                <a:spcAft>
                  <a:spcPts val="0"/>
                </a:spcAft>
                <a:buClrTx/>
                <a:buSzTx/>
                <a:buFontTx/>
                <a:buNone/>
                <a:tabLst/>
                <a:defRPr/>
              </a:pPr>
              <a:r>
                <a:rPr kumimoji="0" lang="en-US" sz="2299" b="0" i="0" u="none" strike="noStrike" kern="1200" cap="none" spc="0" normalizeH="0" baseline="0" noProof="0">
                  <a:ln>
                    <a:noFill/>
                  </a:ln>
                  <a:solidFill>
                    <a:srgbClr val="77933C"/>
                  </a:solidFill>
                  <a:effectLst/>
                  <a:uLnTx/>
                  <a:uFillTx/>
                  <a:latin typeface="Calibri"/>
                  <a:ea typeface="+mn-ea"/>
                  <a:cs typeface="Roboto Black"/>
                </a:rPr>
                <a:t>130</a:t>
              </a:r>
            </a:p>
          </p:txBody>
        </p:sp>
      </p:grpSp>
      <p:sp>
        <p:nvSpPr>
          <p:cNvPr id="19" name="TextBox 18">
            <a:extLst>
              <a:ext uri="{FF2B5EF4-FFF2-40B4-BE49-F238E27FC236}">
                <a16:creationId xmlns:a16="http://schemas.microsoft.com/office/drawing/2014/main" id="{7F2914EA-C6C9-4789-B80D-D1EFE8AE61D4}"/>
              </a:ext>
            </a:extLst>
          </p:cNvPr>
          <p:cNvSpPr txBox="1"/>
          <p:nvPr/>
        </p:nvSpPr>
        <p:spPr>
          <a:xfrm>
            <a:off x="6975296" y="1820554"/>
            <a:ext cx="2184787" cy="1290406"/>
          </a:xfrm>
          <a:prstGeom prst="rect">
            <a:avLst/>
          </a:prstGeom>
          <a:noFill/>
        </p:spPr>
        <p:txBody>
          <a:bodyPr wrap="square" lIns="89206" tIns="44603" rIns="89206" bIns="44603" rtlCol="0">
            <a:spAutoFit/>
          </a:bodyPr>
          <a:lstStyle/>
          <a:p>
            <a:pPr marL="0" marR="0" lvl="0" indent="0" algn="l" defTabSz="594685"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Source Sans Pro"/>
                <a:ea typeface="Roboto" pitchFamily="2" charset="0"/>
                <a:cs typeface="+mn-cs"/>
              </a:rPr>
              <a:t>XL feature/function is 130 points, ~130 days</a:t>
            </a:r>
          </a:p>
          <a:p>
            <a:pPr marL="0" marR="0" lvl="0" indent="0" algn="l" defTabSz="594685"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Source Sans Pro"/>
                <a:ea typeface="Roboto" pitchFamily="2" charset="0"/>
                <a:cs typeface="+mn-cs"/>
              </a:rPr>
              <a:t>Example: Setup cloud infrastructure and CI/CD pipelines (break this down into smaller functions)</a:t>
            </a:r>
          </a:p>
        </p:txBody>
      </p:sp>
    </p:spTree>
    <p:extLst>
      <p:ext uri="{BB962C8B-B14F-4D97-AF65-F5344CB8AC3E}">
        <p14:creationId xmlns:p14="http://schemas.microsoft.com/office/powerpoint/2010/main" val="1808428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71E6C-D5EF-4FFE-A54A-8714A7FDFB2E}"/>
              </a:ext>
            </a:extLst>
          </p:cNvPr>
          <p:cNvSpPr>
            <a:spLocks noGrp="1"/>
          </p:cNvSpPr>
          <p:nvPr>
            <p:ph type="title"/>
          </p:nvPr>
        </p:nvSpPr>
        <p:spPr/>
        <p:txBody>
          <a:bodyPr>
            <a:normAutofit/>
          </a:bodyPr>
          <a:lstStyle/>
          <a:p>
            <a:r>
              <a:rPr lang="en-US" dirty="0"/>
              <a:t>Story Sizing</a:t>
            </a:r>
          </a:p>
        </p:txBody>
      </p:sp>
      <p:sp>
        <p:nvSpPr>
          <p:cNvPr id="20" name="Text Placeholder 2">
            <a:extLst>
              <a:ext uri="{FF2B5EF4-FFF2-40B4-BE49-F238E27FC236}">
                <a16:creationId xmlns:a16="http://schemas.microsoft.com/office/drawing/2014/main" id="{EE4FB285-02F9-A280-4DD4-34197096764C}"/>
              </a:ext>
            </a:extLst>
          </p:cNvPr>
          <p:cNvSpPr>
            <a:spLocks noGrp="1"/>
          </p:cNvSpPr>
          <p:nvPr>
            <p:ph type="body" sz="quarter" idx="10"/>
          </p:nvPr>
        </p:nvSpPr>
        <p:spPr/>
        <p:txBody>
          <a:bodyPr/>
          <a:lstStyle/>
          <a:p>
            <a:r>
              <a:rPr lang="en-US"/>
              <a:t>What’s the Point</a:t>
            </a:r>
          </a:p>
        </p:txBody>
      </p:sp>
      <p:sp>
        <p:nvSpPr>
          <p:cNvPr id="5" name="Rounded Rectangle 6">
            <a:extLst>
              <a:ext uri="{FF2B5EF4-FFF2-40B4-BE49-F238E27FC236}">
                <a16:creationId xmlns:a16="http://schemas.microsoft.com/office/drawing/2014/main" id="{B566E21D-AF59-459B-9871-44DFCD715A49}"/>
              </a:ext>
            </a:extLst>
          </p:cNvPr>
          <p:cNvSpPr/>
          <p:nvPr/>
        </p:nvSpPr>
        <p:spPr bwMode="auto">
          <a:xfrm>
            <a:off x="512047" y="1147679"/>
            <a:ext cx="11032253" cy="1940957"/>
          </a:xfrm>
          <a:prstGeom prst="roundRect">
            <a:avLst/>
          </a:prstGeom>
        </p:spPr>
        <p:txBody>
          <a:bodyPr wrap="square" anchor="ctr">
            <a:spAutoFit/>
          </a:bodyPr>
          <a:lstStyle/>
          <a:p>
            <a:pPr marL="182880" marR="0" lvl="0" indent="-182880" algn="l" defTabSz="594863" rtl="0" eaLnBrk="1" fontAlgn="auto" latinLnBrk="0" hangingPunct="1">
              <a:lnSpc>
                <a:spcPct val="100000"/>
              </a:lnSpc>
              <a:spcBef>
                <a:spcPts val="0"/>
              </a:spcBef>
              <a:spcAft>
                <a:spcPts val="0"/>
              </a:spcAft>
              <a:buClrTx/>
              <a:buSzTx/>
              <a:buFont typeface="Arial,Sans-Serif"/>
              <a:buChar char="•"/>
              <a:tabLst/>
              <a:defRPr/>
            </a:pPr>
            <a:r>
              <a:rPr kumimoji="0" lang="en-US" sz="1800" b="0" i="0" u="none" strike="noStrike" kern="1200" cap="none" spc="0" normalizeH="0" baseline="0" noProof="0">
                <a:ln>
                  <a:noFill/>
                </a:ln>
                <a:solidFill>
                  <a:prstClr val="black"/>
                </a:solidFill>
                <a:effectLst/>
                <a:uLnTx/>
                <a:uFillTx/>
                <a:latin typeface="Source Sans Pro SemiBold"/>
                <a:ea typeface="Roboto" pitchFamily="2" charset="0"/>
                <a:cs typeface="+mn-cs"/>
              </a:rPr>
              <a:t>Stories</a:t>
            </a:r>
            <a:r>
              <a:rPr kumimoji="0" lang="en-US" sz="1800" b="0" i="0" u="none" strike="noStrike" kern="1200" cap="none" spc="0" normalizeH="0" baseline="0" noProof="0">
                <a:ln>
                  <a:noFill/>
                </a:ln>
                <a:solidFill>
                  <a:prstClr val="black"/>
                </a:solidFill>
                <a:effectLst/>
                <a:uLnTx/>
                <a:uFillTx/>
                <a:latin typeface="Source Sans Pro"/>
                <a:ea typeface="Roboto" pitchFamily="2" charset="0"/>
                <a:cs typeface="+mn-cs"/>
              </a:rPr>
              <a:t> are sized to be completed in one iteration. If the story cannot be completed in a single iteration, it is broken into multiple stories.</a:t>
            </a:r>
          </a:p>
          <a:p>
            <a:pPr marL="182880" marR="0" lvl="0" indent="-182880" algn="l" defTabSz="594863" rtl="0" eaLnBrk="1" fontAlgn="auto" latinLnBrk="0" hangingPunct="1">
              <a:lnSpc>
                <a:spcPct val="100000"/>
              </a:lnSpc>
              <a:spcBef>
                <a:spcPts val="0"/>
              </a:spcBef>
              <a:spcAft>
                <a:spcPts val="0"/>
              </a:spcAft>
              <a:buClrTx/>
              <a:buSzTx/>
              <a:buFont typeface="Arial,Sans-Serif"/>
              <a:buChar char="•"/>
              <a:tabLst/>
              <a:defRPr/>
            </a:pPr>
            <a:r>
              <a:rPr kumimoji="0" lang="en-US" sz="1800" b="0" i="0" u="none" strike="noStrike" kern="1200" cap="none" spc="0" normalizeH="0" baseline="0" noProof="0">
                <a:ln>
                  <a:noFill/>
                </a:ln>
                <a:solidFill>
                  <a:prstClr val="black"/>
                </a:solidFill>
                <a:effectLst/>
                <a:uLnTx/>
                <a:uFillTx/>
                <a:latin typeface="Source Sans Pro"/>
                <a:ea typeface="Source Sans Pro"/>
                <a:cs typeface="+mn-cs"/>
              </a:rPr>
              <a:t>Unit that measures complexity, uncertainty, risk and effort of a story</a:t>
            </a:r>
            <a:endParaRPr kumimoji="0" lang="en-US" sz="1800" b="0" i="0" u="none" strike="noStrike" kern="1200" cap="none" spc="0" normalizeH="0" baseline="0" noProof="0">
              <a:ln>
                <a:noFill/>
              </a:ln>
              <a:solidFill>
                <a:prstClr val="black"/>
              </a:solidFill>
              <a:effectLst/>
              <a:uLnTx/>
              <a:uFillTx/>
              <a:latin typeface="Source Sans Pro"/>
              <a:ea typeface="Source Sans Pro"/>
              <a:cs typeface="Calibri"/>
            </a:endParaRPr>
          </a:p>
          <a:p>
            <a:pPr marL="182880" marR="0" lvl="0" indent="-182880" algn="l" defTabSz="594863" rtl="0" eaLnBrk="1" fontAlgn="auto" latinLnBrk="0" hangingPunct="1">
              <a:lnSpc>
                <a:spcPct val="100000"/>
              </a:lnSpc>
              <a:spcBef>
                <a:spcPts val="0"/>
              </a:spcBef>
              <a:spcAft>
                <a:spcPts val="0"/>
              </a:spcAft>
              <a:buClrTx/>
              <a:buSzTx/>
              <a:buFont typeface="Arial,Sans-Serif"/>
              <a:buChar char="•"/>
              <a:tabLst/>
              <a:defRPr/>
            </a:pPr>
            <a:r>
              <a:rPr kumimoji="0" lang="en-US" sz="1800" b="0" i="0" u="none" strike="noStrike" kern="1200" cap="none" spc="0" normalizeH="0" baseline="0" noProof="0">
                <a:ln>
                  <a:noFill/>
                </a:ln>
                <a:solidFill>
                  <a:prstClr val="black"/>
                </a:solidFill>
                <a:effectLst/>
                <a:uLnTx/>
                <a:uFillTx/>
                <a:latin typeface="Source Sans Pro"/>
                <a:ea typeface="Source Sans Pro"/>
                <a:cs typeface="+mn-cs"/>
              </a:rPr>
              <a:t>Follows Fibonacci sequence: 1, 2, 3, 5, 8, 13…</a:t>
            </a:r>
            <a:endParaRPr kumimoji="0" lang="en-US" sz="1800" b="0" i="0" u="none" strike="noStrike" kern="1200" cap="none" spc="0" normalizeH="0" baseline="0" noProof="0">
              <a:ln>
                <a:noFill/>
              </a:ln>
              <a:solidFill>
                <a:prstClr val="black"/>
              </a:solidFill>
              <a:effectLst/>
              <a:uLnTx/>
              <a:uFillTx/>
              <a:latin typeface="Source Sans Pro"/>
              <a:ea typeface="Source Sans Pro"/>
              <a:cs typeface="Calibri"/>
            </a:endParaRPr>
          </a:p>
          <a:p>
            <a:pPr marL="182880" marR="0" lvl="0" indent="-182880" algn="l" defTabSz="594863" rtl="0" eaLnBrk="1" fontAlgn="auto" latinLnBrk="0" hangingPunct="1">
              <a:lnSpc>
                <a:spcPct val="100000"/>
              </a:lnSpc>
              <a:spcBef>
                <a:spcPts val="0"/>
              </a:spcBef>
              <a:spcAft>
                <a:spcPts val="0"/>
              </a:spcAft>
              <a:buClrTx/>
              <a:buSzTx/>
              <a:buFont typeface="Arial,Sans-Serif"/>
              <a:buChar char="•"/>
              <a:tabLst/>
              <a:defRPr/>
            </a:pPr>
            <a:r>
              <a:rPr kumimoji="0" lang="en-US" sz="1800" b="0" i="0" u="none" strike="noStrike" kern="1200" cap="none" spc="0" normalizeH="0" baseline="0" noProof="0">
                <a:ln>
                  <a:noFill/>
                </a:ln>
                <a:solidFill>
                  <a:prstClr val="black"/>
                </a:solidFill>
                <a:effectLst/>
                <a:uLnTx/>
                <a:uFillTx/>
                <a:latin typeface="Source Sans Pro"/>
                <a:ea typeface="Source Sans Pro"/>
                <a:cs typeface="+mn-cs"/>
              </a:rPr>
              <a:t>Provided by the team doing the work</a:t>
            </a:r>
          </a:p>
          <a:p>
            <a:pPr marL="182880" marR="0" lvl="0" indent="-182880" algn="l" defTabSz="594863" rtl="0" eaLnBrk="1" fontAlgn="auto" latinLnBrk="0" hangingPunct="1">
              <a:lnSpc>
                <a:spcPct val="100000"/>
              </a:lnSpc>
              <a:spcBef>
                <a:spcPts val="0"/>
              </a:spcBef>
              <a:spcAft>
                <a:spcPts val="0"/>
              </a:spcAft>
              <a:buClrTx/>
              <a:buSzTx/>
              <a:buFont typeface="Arial,Sans-Serif"/>
              <a:buChar char="•"/>
              <a:tabLst/>
              <a:defRPr/>
            </a:pPr>
            <a:r>
              <a:rPr kumimoji="0" lang="en-US" sz="1800" b="0" i="0" u="none" strike="noStrike" kern="1200" cap="none" spc="0" normalizeH="0" baseline="0" noProof="0">
                <a:ln>
                  <a:noFill/>
                </a:ln>
                <a:solidFill>
                  <a:prstClr val="black"/>
                </a:solidFill>
                <a:effectLst/>
                <a:uLnTx/>
                <a:uFillTx/>
                <a:latin typeface="Source Sans Pro"/>
                <a:ea typeface="Source Sans Pro"/>
                <a:cs typeface="+mn-cs"/>
              </a:rPr>
              <a:t>One point ~ 1 day of work</a:t>
            </a:r>
          </a:p>
        </p:txBody>
      </p:sp>
      <p:sp>
        <p:nvSpPr>
          <p:cNvPr id="18" name="Left Brace 17">
            <a:extLst>
              <a:ext uri="{FF2B5EF4-FFF2-40B4-BE49-F238E27FC236}">
                <a16:creationId xmlns:a16="http://schemas.microsoft.com/office/drawing/2014/main" id="{C49212B0-439C-4AA3-B38D-0613220AE069}"/>
              </a:ext>
            </a:extLst>
          </p:cNvPr>
          <p:cNvSpPr/>
          <p:nvPr/>
        </p:nvSpPr>
        <p:spPr>
          <a:xfrm rot="16200000">
            <a:off x="10030846" y="3769861"/>
            <a:ext cx="559495" cy="3219878"/>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594863" rtl="0" eaLnBrk="1" fontAlgn="auto" latinLnBrk="0" hangingPunct="1">
              <a:lnSpc>
                <a:spcPct val="100000"/>
              </a:lnSpc>
              <a:spcBef>
                <a:spcPts val="0"/>
              </a:spcBef>
              <a:spcAft>
                <a:spcPts val="0"/>
              </a:spcAft>
              <a:buClrTx/>
              <a:buSzTx/>
              <a:buFontTx/>
              <a:buNone/>
              <a:tabLst/>
              <a:defRPr/>
            </a:pPr>
            <a:endParaRPr kumimoji="0" lang="en-US" sz="2299" b="0" i="0" u="none" strike="noStrike" kern="1200" cap="none" spc="0" normalizeH="0" baseline="0" noProof="0">
              <a:ln>
                <a:noFill/>
              </a:ln>
              <a:solidFill>
                <a:prstClr val="black"/>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3B659178-B391-4ED0-809C-286C4AF6E4CA}"/>
              </a:ext>
            </a:extLst>
          </p:cNvPr>
          <p:cNvSpPr txBox="1"/>
          <p:nvPr/>
        </p:nvSpPr>
        <p:spPr>
          <a:xfrm>
            <a:off x="8366978" y="5694966"/>
            <a:ext cx="3895619" cy="307697"/>
          </a:xfrm>
          <a:prstGeom prst="rect">
            <a:avLst/>
          </a:prstGeom>
          <a:noFill/>
        </p:spPr>
        <p:txBody>
          <a:bodyPr wrap="square" rtlCol="0">
            <a:spAutoFit/>
          </a:bodyPr>
          <a:lstStyle/>
          <a:p>
            <a:pPr marL="0" marR="0" lvl="0" indent="0" algn="ctr" defTabSz="5948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ource Sans Pro"/>
                <a:ea typeface="Roboto" pitchFamily="2" charset="0"/>
                <a:cs typeface="+mn-cs"/>
              </a:rPr>
              <a:t>Consider breaking these into smaller stories</a:t>
            </a:r>
          </a:p>
        </p:txBody>
      </p:sp>
      <p:pic>
        <p:nvPicPr>
          <p:cNvPr id="4" name="Picture 5">
            <a:extLst>
              <a:ext uri="{FF2B5EF4-FFF2-40B4-BE49-F238E27FC236}">
                <a16:creationId xmlns:a16="http://schemas.microsoft.com/office/drawing/2014/main" id="{ED5B08C7-B7BA-F0EC-AD4E-3E051DF31FF1}"/>
              </a:ext>
            </a:extLst>
          </p:cNvPr>
          <p:cNvPicPr>
            <a:picLocks noChangeAspect="1"/>
          </p:cNvPicPr>
          <p:nvPr/>
        </p:nvPicPr>
        <p:blipFill>
          <a:blip r:embed="rId3"/>
          <a:stretch>
            <a:fillRect/>
          </a:stretch>
        </p:blipFill>
        <p:spPr>
          <a:xfrm>
            <a:off x="2082004" y="3360717"/>
            <a:ext cx="1249160" cy="1947554"/>
          </a:xfrm>
          <a:prstGeom prst="rect">
            <a:avLst/>
          </a:prstGeom>
        </p:spPr>
      </p:pic>
      <p:pic>
        <p:nvPicPr>
          <p:cNvPr id="6" name="Picture 6" descr="Application, icon&#10;&#10;Description automatically generated">
            <a:extLst>
              <a:ext uri="{FF2B5EF4-FFF2-40B4-BE49-F238E27FC236}">
                <a16:creationId xmlns:a16="http://schemas.microsoft.com/office/drawing/2014/main" id="{4AFB8FBB-9E6A-796B-A866-0F1F65A4FF65}"/>
              </a:ext>
            </a:extLst>
          </p:cNvPr>
          <p:cNvPicPr>
            <a:picLocks noChangeAspect="1"/>
          </p:cNvPicPr>
          <p:nvPr/>
        </p:nvPicPr>
        <p:blipFill>
          <a:blip r:embed="rId4"/>
          <a:stretch>
            <a:fillRect/>
          </a:stretch>
        </p:blipFill>
        <p:spPr>
          <a:xfrm>
            <a:off x="3774238" y="3360717"/>
            <a:ext cx="1249160" cy="1947554"/>
          </a:xfrm>
          <a:prstGeom prst="rect">
            <a:avLst/>
          </a:prstGeom>
        </p:spPr>
      </p:pic>
      <p:pic>
        <p:nvPicPr>
          <p:cNvPr id="7" name="Picture 7" descr="A picture containing text, iPod&#10;&#10;Description automatically generated">
            <a:extLst>
              <a:ext uri="{FF2B5EF4-FFF2-40B4-BE49-F238E27FC236}">
                <a16:creationId xmlns:a16="http://schemas.microsoft.com/office/drawing/2014/main" id="{DCC7F545-D120-495E-EEC4-0C47CC2EDB5B}"/>
              </a:ext>
            </a:extLst>
          </p:cNvPr>
          <p:cNvPicPr>
            <a:picLocks noChangeAspect="1"/>
          </p:cNvPicPr>
          <p:nvPr/>
        </p:nvPicPr>
        <p:blipFill>
          <a:blip r:embed="rId5"/>
          <a:stretch>
            <a:fillRect/>
          </a:stretch>
        </p:blipFill>
        <p:spPr>
          <a:xfrm>
            <a:off x="5476368" y="3370612"/>
            <a:ext cx="1249160" cy="1947554"/>
          </a:xfrm>
          <a:prstGeom prst="rect">
            <a:avLst/>
          </a:prstGeom>
        </p:spPr>
      </p:pic>
      <p:pic>
        <p:nvPicPr>
          <p:cNvPr id="8" name="Picture 8" descr="Graphical user interface, application&#10;&#10;Description automatically generated">
            <a:extLst>
              <a:ext uri="{FF2B5EF4-FFF2-40B4-BE49-F238E27FC236}">
                <a16:creationId xmlns:a16="http://schemas.microsoft.com/office/drawing/2014/main" id="{4E092BCE-0613-3256-9DD2-F6976D324553}"/>
              </a:ext>
            </a:extLst>
          </p:cNvPr>
          <p:cNvPicPr>
            <a:picLocks noChangeAspect="1"/>
          </p:cNvPicPr>
          <p:nvPr/>
        </p:nvPicPr>
        <p:blipFill>
          <a:blip r:embed="rId6"/>
          <a:stretch>
            <a:fillRect/>
          </a:stretch>
        </p:blipFill>
        <p:spPr>
          <a:xfrm>
            <a:off x="7188393" y="3370612"/>
            <a:ext cx="1249160" cy="1947554"/>
          </a:xfrm>
          <a:prstGeom prst="rect">
            <a:avLst/>
          </a:prstGeom>
        </p:spPr>
      </p:pic>
      <p:pic>
        <p:nvPicPr>
          <p:cNvPr id="9" name="Picture 9" descr="A picture containing text, iPod&#10;&#10;Description automatically generated">
            <a:extLst>
              <a:ext uri="{FF2B5EF4-FFF2-40B4-BE49-F238E27FC236}">
                <a16:creationId xmlns:a16="http://schemas.microsoft.com/office/drawing/2014/main" id="{A86FA0AE-9361-18C6-413D-F50A268E8CF0}"/>
              </a:ext>
            </a:extLst>
          </p:cNvPr>
          <p:cNvPicPr>
            <a:picLocks noChangeAspect="1"/>
          </p:cNvPicPr>
          <p:nvPr/>
        </p:nvPicPr>
        <p:blipFill>
          <a:blip r:embed="rId7"/>
          <a:stretch>
            <a:fillRect/>
          </a:stretch>
        </p:blipFill>
        <p:spPr>
          <a:xfrm>
            <a:off x="8870731" y="3370612"/>
            <a:ext cx="1249160" cy="1947554"/>
          </a:xfrm>
          <a:prstGeom prst="rect">
            <a:avLst/>
          </a:prstGeom>
        </p:spPr>
      </p:pic>
      <p:pic>
        <p:nvPicPr>
          <p:cNvPr id="10" name="Picture 10" descr="Icon&#10;&#10;Description automatically generated">
            <a:extLst>
              <a:ext uri="{FF2B5EF4-FFF2-40B4-BE49-F238E27FC236}">
                <a16:creationId xmlns:a16="http://schemas.microsoft.com/office/drawing/2014/main" id="{F7046FDC-A895-8690-B729-3F4983BB6CA1}"/>
              </a:ext>
            </a:extLst>
          </p:cNvPr>
          <p:cNvPicPr>
            <a:picLocks noChangeAspect="1"/>
          </p:cNvPicPr>
          <p:nvPr/>
        </p:nvPicPr>
        <p:blipFill>
          <a:blip r:embed="rId8"/>
          <a:stretch>
            <a:fillRect/>
          </a:stretch>
        </p:blipFill>
        <p:spPr>
          <a:xfrm>
            <a:off x="10562965" y="3360716"/>
            <a:ext cx="1249160" cy="1947554"/>
          </a:xfrm>
          <a:prstGeom prst="rect">
            <a:avLst/>
          </a:prstGeom>
        </p:spPr>
      </p:pic>
      <p:pic>
        <p:nvPicPr>
          <p:cNvPr id="11" name="Picture 11" descr="Icon&#10;&#10;Description automatically generated">
            <a:extLst>
              <a:ext uri="{FF2B5EF4-FFF2-40B4-BE49-F238E27FC236}">
                <a16:creationId xmlns:a16="http://schemas.microsoft.com/office/drawing/2014/main" id="{6961A6BA-452A-1229-E232-1F96DB7A5370}"/>
              </a:ext>
            </a:extLst>
          </p:cNvPr>
          <p:cNvPicPr>
            <a:picLocks noChangeAspect="1"/>
          </p:cNvPicPr>
          <p:nvPr/>
        </p:nvPicPr>
        <p:blipFill>
          <a:blip r:embed="rId9"/>
          <a:stretch>
            <a:fillRect/>
          </a:stretch>
        </p:blipFill>
        <p:spPr>
          <a:xfrm>
            <a:off x="399667" y="3360716"/>
            <a:ext cx="1249160" cy="1947554"/>
          </a:xfrm>
          <a:prstGeom prst="rect">
            <a:avLst/>
          </a:prstGeom>
        </p:spPr>
      </p:pic>
    </p:spTree>
    <p:extLst>
      <p:ext uri="{BB962C8B-B14F-4D97-AF65-F5344CB8AC3E}">
        <p14:creationId xmlns:p14="http://schemas.microsoft.com/office/powerpoint/2010/main" val="3498042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F2FCF-8AE8-4A3A-9690-10398F13F6CE}"/>
              </a:ext>
            </a:extLst>
          </p:cNvPr>
          <p:cNvSpPr>
            <a:spLocks noGrp="1"/>
          </p:cNvSpPr>
          <p:nvPr>
            <p:ph type="title"/>
          </p:nvPr>
        </p:nvSpPr>
        <p:spPr/>
        <p:txBody>
          <a:bodyPr/>
          <a:lstStyle/>
          <a:p>
            <a:r>
              <a:rPr lang="en-US" dirty="0"/>
              <a:t>Planning Poker</a:t>
            </a:r>
          </a:p>
        </p:txBody>
      </p:sp>
      <p:sp>
        <p:nvSpPr>
          <p:cNvPr id="5" name="Content Placeholder 4">
            <a:extLst>
              <a:ext uri="{FF2B5EF4-FFF2-40B4-BE49-F238E27FC236}">
                <a16:creationId xmlns:a16="http://schemas.microsoft.com/office/drawing/2014/main" id="{6CB9D779-6343-4B16-9ADE-0F8B38450F9D}"/>
              </a:ext>
            </a:extLst>
          </p:cNvPr>
          <p:cNvSpPr txBox="1">
            <a:spLocks/>
          </p:cNvSpPr>
          <p:nvPr/>
        </p:nvSpPr>
        <p:spPr>
          <a:xfrm>
            <a:off x="6162660" y="0"/>
            <a:ext cx="5386572" cy="68580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6565" indent="-456565">
              <a:lnSpc>
                <a:spcPct val="100000"/>
              </a:lnSpc>
              <a:spcBef>
                <a:spcPts val="0"/>
              </a:spcBef>
              <a:buFont typeface="+mj-lt"/>
              <a:buAutoNum type="arabicPeriod"/>
            </a:pPr>
            <a:r>
              <a:rPr lang="en-US" sz="1400">
                <a:ea typeface="Roboto"/>
              </a:rPr>
              <a:t>Analysist reads user story or describes feature to estimators</a:t>
            </a:r>
            <a:endParaRPr lang="en-US">
              <a:ea typeface="Roboto"/>
            </a:endParaRPr>
          </a:p>
          <a:p>
            <a:pPr marL="457063" indent="-457063">
              <a:lnSpc>
                <a:spcPct val="100000"/>
              </a:lnSpc>
              <a:spcBef>
                <a:spcPts val="0"/>
              </a:spcBef>
              <a:buFont typeface="+mj-lt"/>
              <a:buAutoNum type="arabicPeriod"/>
            </a:pPr>
            <a:r>
              <a:rPr lang="en-US" sz="1400">
                <a:ea typeface="Roboto" pitchFamily="2" charset="0"/>
              </a:rPr>
              <a:t>Each estimator has a deck of Planning Poker cards</a:t>
            </a:r>
          </a:p>
          <a:p>
            <a:pPr marL="456565" indent="-456565">
              <a:lnSpc>
                <a:spcPct val="100000"/>
              </a:lnSpc>
              <a:spcBef>
                <a:spcPts val="0"/>
              </a:spcBef>
              <a:buFont typeface="+mj-lt"/>
              <a:buAutoNum type="arabicPeriod"/>
            </a:pPr>
            <a:r>
              <a:rPr lang="en-US" sz="1400">
                <a:ea typeface="Roboto" pitchFamily="2" charset="0"/>
              </a:rPr>
              <a:t>Estimators discuss the feature or story, asking questions of the Analyst as needed</a:t>
            </a:r>
            <a:endParaRPr lang="en-US" sz="1400">
              <a:ea typeface="Roboto" pitchFamily="2" charset="0"/>
              <a:cs typeface="Calibri"/>
            </a:endParaRPr>
          </a:p>
          <a:p>
            <a:pPr marL="457063" indent="-457063">
              <a:lnSpc>
                <a:spcPct val="100000"/>
              </a:lnSpc>
              <a:spcBef>
                <a:spcPts val="0"/>
              </a:spcBef>
              <a:buFont typeface="+mj-lt"/>
              <a:buAutoNum type="arabicPeriod"/>
            </a:pPr>
            <a:r>
              <a:rPr lang="en-US" sz="1400">
                <a:ea typeface="Roboto" pitchFamily="2" charset="0"/>
              </a:rPr>
              <a:t>When fully discussed, each estimator privately selects one card to represent their estimate</a:t>
            </a:r>
          </a:p>
          <a:p>
            <a:pPr marL="457063" indent="-457063">
              <a:lnSpc>
                <a:spcPct val="100000"/>
              </a:lnSpc>
              <a:spcBef>
                <a:spcPts val="0"/>
              </a:spcBef>
              <a:buFont typeface="+mj-lt"/>
              <a:buAutoNum type="arabicPeriod"/>
            </a:pPr>
            <a:r>
              <a:rPr lang="en-US" sz="1400">
                <a:ea typeface="Roboto" pitchFamily="2" charset="0"/>
              </a:rPr>
              <a:t>All cards revealed at the same time</a:t>
            </a:r>
          </a:p>
          <a:p>
            <a:pPr marL="457063" indent="-457063">
              <a:lnSpc>
                <a:spcPct val="100000"/>
              </a:lnSpc>
              <a:spcBef>
                <a:spcPts val="0"/>
              </a:spcBef>
              <a:buFont typeface="+mj-lt"/>
              <a:buAutoNum type="arabicPeriod"/>
            </a:pPr>
            <a:r>
              <a:rPr lang="en-US" sz="1400">
                <a:ea typeface="Roboto" pitchFamily="2" charset="0"/>
              </a:rPr>
              <a:t>If all estimators selected the same value, that becomes the estimate</a:t>
            </a:r>
          </a:p>
          <a:p>
            <a:pPr marL="457063" indent="-457063">
              <a:lnSpc>
                <a:spcPct val="100000"/>
              </a:lnSpc>
              <a:spcBef>
                <a:spcPts val="0"/>
              </a:spcBef>
              <a:buFont typeface="+mj-lt"/>
              <a:buAutoNum type="arabicPeriod"/>
            </a:pPr>
            <a:r>
              <a:rPr lang="en-US" sz="1400">
                <a:ea typeface="Roboto" pitchFamily="2" charset="0"/>
              </a:rPr>
              <a:t>If not, estimators discuss their estimates and reasons, especially high and low estimators</a:t>
            </a:r>
          </a:p>
          <a:p>
            <a:pPr marL="457063" indent="-457063">
              <a:lnSpc>
                <a:spcPct val="100000"/>
              </a:lnSpc>
              <a:spcBef>
                <a:spcPts val="0"/>
              </a:spcBef>
              <a:buFont typeface="+mj-lt"/>
              <a:buAutoNum type="arabicPeriod"/>
            </a:pPr>
            <a:r>
              <a:rPr lang="en-US" sz="1400">
                <a:ea typeface="Roboto" pitchFamily="2" charset="0"/>
              </a:rPr>
              <a:t>Again, after discussion, repeat from step 4</a:t>
            </a:r>
          </a:p>
          <a:p>
            <a:pPr marL="457063" indent="-457063">
              <a:lnSpc>
                <a:spcPct val="100000"/>
              </a:lnSpc>
              <a:spcBef>
                <a:spcPts val="0"/>
              </a:spcBef>
              <a:buFont typeface="+mj-lt"/>
              <a:buAutoNum type="arabicPeriod"/>
            </a:pPr>
            <a:r>
              <a:rPr lang="en-US" sz="1400">
                <a:ea typeface="Roboto" pitchFamily="2" charset="0"/>
              </a:rPr>
              <a:t>Planning poker is repeated until consensus is achieved or estimators decide they need additional information before they can estimate further</a:t>
            </a:r>
          </a:p>
        </p:txBody>
      </p:sp>
      <p:sp>
        <p:nvSpPr>
          <p:cNvPr id="6" name="Rectangle 5" descr="http://cdn.shopify.com/s/files/1/0018/1752/products/fullfanPokerChipDesign_1024x1024.png?v=1316303321">
            <a:extLst>
              <a:ext uri="{FF2B5EF4-FFF2-40B4-BE49-F238E27FC236}">
                <a16:creationId xmlns:a16="http://schemas.microsoft.com/office/drawing/2014/main" id="{EC342EC1-1130-4A84-8BF8-6148DEBD7029}"/>
              </a:ext>
            </a:extLst>
          </p:cNvPr>
          <p:cNvSpPr/>
          <p:nvPr/>
        </p:nvSpPr>
        <p:spPr>
          <a:xfrm>
            <a:off x="502641" y="1635834"/>
            <a:ext cx="5379477" cy="3586331"/>
          </a:xfrm>
          <a:prstGeom prst="rect">
            <a:avLst/>
          </a:prstGeom>
          <a:blipFill rotWithShape="1">
            <a:blip r:embed="rId2"/>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nvGrpSpPr>
          <p:cNvPr id="8" name="Group 7">
            <a:extLst>
              <a:ext uri="{FF2B5EF4-FFF2-40B4-BE49-F238E27FC236}">
                <a16:creationId xmlns:a16="http://schemas.microsoft.com/office/drawing/2014/main" id="{E3F28491-358D-42CD-B2DC-2214D9A10A5D}"/>
              </a:ext>
            </a:extLst>
          </p:cNvPr>
          <p:cNvGrpSpPr/>
          <p:nvPr/>
        </p:nvGrpSpPr>
        <p:grpSpPr>
          <a:xfrm>
            <a:off x="507155" y="5222165"/>
            <a:ext cx="5374963" cy="216950"/>
            <a:chOff x="5010" y="3948484"/>
            <a:chExt cx="5374963" cy="216950"/>
          </a:xfrm>
        </p:grpSpPr>
        <p:sp>
          <p:nvSpPr>
            <p:cNvPr id="9" name="Rectangle 8">
              <a:extLst>
                <a:ext uri="{FF2B5EF4-FFF2-40B4-BE49-F238E27FC236}">
                  <a16:creationId xmlns:a16="http://schemas.microsoft.com/office/drawing/2014/main" id="{D05FA5FA-BF07-4156-995D-7DFE2F5BA859}"/>
                </a:ext>
              </a:extLst>
            </p:cNvPr>
            <p:cNvSpPr/>
            <p:nvPr/>
          </p:nvSpPr>
          <p:spPr>
            <a:xfrm>
              <a:off x="5010" y="3948484"/>
              <a:ext cx="5374963" cy="21695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C3E79AF5-EB1A-456B-9A4F-514C083A5FBE}"/>
                </a:ext>
              </a:extLst>
            </p:cNvPr>
            <p:cNvSpPr txBox="1"/>
            <p:nvPr/>
          </p:nvSpPr>
          <p:spPr>
            <a:xfrm>
              <a:off x="5010" y="3948484"/>
              <a:ext cx="5374963" cy="21695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5344" tIns="85344" rIns="85344" bIns="0" numCol="1" spcCol="1270" anchor="b" anchorCtr="0">
              <a:noAutofit/>
            </a:bodyPr>
            <a:lstStyle/>
            <a:p>
              <a:pPr marL="0" lvl="0" indent="0" algn="ctr" defTabSz="533400">
                <a:lnSpc>
                  <a:spcPct val="90000"/>
                </a:lnSpc>
                <a:spcBef>
                  <a:spcPct val="0"/>
                </a:spcBef>
                <a:spcAft>
                  <a:spcPct val="35000"/>
                </a:spcAft>
                <a:buNone/>
              </a:pPr>
              <a:r>
                <a:rPr lang="en-US" sz="1200" kern="1200"/>
                <a:t>Planning Poker Cards by Mountain Goat Software</a:t>
              </a:r>
            </a:p>
          </p:txBody>
        </p:sp>
      </p:grpSp>
    </p:spTree>
    <p:extLst>
      <p:ext uri="{BB962C8B-B14F-4D97-AF65-F5344CB8AC3E}">
        <p14:creationId xmlns:p14="http://schemas.microsoft.com/office/powerpoint/2010/main" val="322941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F3ADF-68D2-4293-96E5-BAC5EFCFF5D9}"/>
              </a:ext>
            </a:extLst>
          </p:cNvPr>
          <p:cNvSpPr>
            <a:spLocks noGrp="1"/>
          </p:cNvSpPr>
          <p:nvPr>
            <p:ph type="title"/>
          </p:nvPr>
        </p:nvSpPr>
        <p:spPr/>
        <p:txBody>
          <a:bodyPr>
            <a:normAutofit/>
          </a:bodyPr>
          <a:lstStyle/>
          <a:p>
            <a:r>
              <a:rPr lang="en-US"/>
              <a:t>Story Definition of Ready / Definition of Done</a:t>
            </a:r>
          </a:p>
        </p:txBody>
      </p:sp>
      <p:sp>
        <p:nvSpPr>
          <p:cNvPr id="5" name="Content Placeholder 2">
            <a:extLst>
              <a:ext uri="{FF2B5EF4-FFF2-40B4-BE49-F238E27FC236}">
                <a16:creationId xmlns:a16="http://schemas.microsoft.com/office/drawing/2014/main" id="{5C0C8747-82A0-48E3-8F27-93F324AD9F1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defRPr/>
            </a:pPr>
            <a:r>
              <a:rPr lang="en-US" sz="1800">
                <a:latin typeface="+mj-lt"/>
                <a:cs typeface="Roboto  "/>
              </a:rPr>
              <a:t>Definition of Ready </a:t>
            </a:r>
            <a:r>
              <a:rPr lang="en-US" sz="1800">
                <a:cs typeface="Roboto  "/>
              </a:rPr>
              <a:t>= </a:t>
            </a:r>
            <a:r>
              <a:rPr lang="en-US" sz="1800">
                <a:solidFill>
                  <a:prstClr val="black"/>
                </a:solidFill>
                <a:ea typeface="Roboto" pitchFamily="2" charset="0"/>
                <a:cs typeface="Open Sans" panose="020B0606030504020204" pitchFamily="34" charset="0"/>
              </a:rPr>
              <a:t>Criteria, as agreed on by the team, that determines when a work item is ready to be started. Required for a story to be brought into an iteration.</a:t>
            </a:r>
          </a:p>
          <a:p>
            <a:endParaRPr lang="en-US" sz="1800">
              <a:cs typeface="Roboto  "/>
            </a:endParaRPr>
          </a:p>
          <a:p>
            <a:r>
              <a:rPr lang="en-US" sz="1800">
                <a:latin typeface="+mj-lt"/>
                <a:cs typeface="Roboto  "/>
              </a:rPr>
              <a:t>Definition of Done </a:t>
            </a:r>
            <a:r>
              <a:rPr lang="en-US" sz="1800">
                <a:cs typeface="Roboto  "/>
              </a:rPr>
              <a:t>= </a:t>
            </a:r>
            <a:r>
              <a:rPr lang="en-US" sz="1800">
                <a:solidFill>
                  <a:prstClr val="black"/>
                </a:solidFill>
                <a:ea typeface="Roboto" pitchFamily="2" charset="0"/>
                <a:cs typeface="Open Sans" panose="020B0606030504020204" pitchFamily="34" charset="0"/>
              </a:rPr>
              <a:t>Criteria, as agreed on by the team, that determines when a work item is complete. Required for a story to be accepted and a function to be released.</a:t>
            </a:r>
          </a:p>
        </p:txBody>
      </p:sp>
    </p:spTree>
    <p:extLst>
      <p:ext uri="{BB962C8B-B14F-4D97-AF65-F5344CB8AC3E}">
        <p14:creationId xmlns:p14="http://schemas.microsoft.com/office/powerpoint/2010/main" val="2705970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70841F-4153-4BCA-AE7D-6D5040F14453}"/>
              </a:ext>
            </a:extLst>
          </p:cNvPr>
          <p:cNvSpPr>
            <a:spLocks noGrp="1"/>
          </p:cNvSpPr>
          <p:nvPr>
            <p:ph type="body" sz="quarter" idx="10"/>
          </p:nvPr>
        </p:nvSpPr>
        <p:spPr>
          <a:xfrm>
            <a:off x="838200" y="1104805"/>
            <a:ext cx="3603625" cy="538163"/>
          </a:xfrm>
        </p:spPr>
        <p:txBody>
          <a:bodyPr>
            <a:noAutofit/>
          </a:bodyPr>
          <a:lstStyle/>
          <a:p>
            <a:r>
              <a:rPr lang="en-US"/>
              <a:t>Definition of Ready</a:t>
            </a:r>
          </a:p>
        </p:txBody>
      </p:sp>
      <p:sp>
        <p:nvSpPr>
          <p:cNvPr id="5" name="Content Placeholder 2">
            <a:extLst>
              <a:ext uri="{FF2B5EF4-FFF2-40B4-BE49-F238E27FC236}">
                <a16:creationId xmlns:a16="http://schemas.microsoft.com/office/drawing/2014/main" id="{7F31FDF4-5120-4C39-8390-3E533977A6D9}"/>
              </a:ext>
            </a:extLst>
          </p:cNvPr>
          <p:cNvSpPr txBox="1">
            <a:spLocks/>
          </p:cNvSpPr>
          <p:nvPr/>
        </p:nvSpPr>
        <p:spPr>
          <a:xfrm>
            <a:off x="4821983" y="292502"/>
            <a:ext cx="5856388" cy="6272996"/>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800">
                <a:solidFill>
                  <a:prstClr val="black"/>
                </a:solidFill>
                <a:ea typeface="Roboto" pitchFamily="2" charset="0"/>
                <a:cs typeface="Open Sans" panose="020B0606030504020204" pitchFamily="34" charset="0"/>
              </a:rPr>
              <a:t>Criteria, as agreed on by the team, that determines when a work item is ready to be started. Required for a story to be brought into an iteration.</a:t>
            </a:r>
          </a:p>
          <a:p>
            <a:pPr marL="455612" lvl="1" indent="0" fontAlgn="ctr">
              <a:buFont typeface="Arial" panose="020B0604020202020204" pitchFamily="34" charset="0"/>
              <a:buNone/>
            </a:pPr>
            <a:endParaRPr lang="en-US" sz="1800">
              <a:ea typeface="Roboto" pitchFamily="2" charset="0"/>
            </a:endParaRPr>
          </a:p>
          <a:p>
            <a:pPr marL="455612" lvl="1" indent="0" fontAlgn="ctr">
              <a:spcBef>
                <a:spcPts val="0"/>
              </a:spcBef>
              <a:buFont typeface="Arial" panose="020B0604020202020204" pitchFamily="34" charset="0"/>
              <a:buNone/>
            </a:pPr>
            <a:r>
              <a:rPr lang="en-US" sz="1800">
                <a:ea typeface="Roboto" pitchFamily="2" charset="0"/>
              </a:rPr>
              <a:t>Examples:</a:t>
            </a:r>
          </a:p>
          <a:p>
            <a:pPr marL="914400" lvl="1" indent="-458788" fontAlgn="ctr">
              <a:spcBef>
                <a:spcPts val="0"/>
              </a:spcBef>
              <a:buFont typeface="+mj-lt"/>
              <a:buAutoNum type="arabicPeriod"/>
            </a:pPr>
            <a:r>
              <a:rPr lang="en-US" sz="1800">
                <a:ea typeface="Roboto" pitchFamily="2" charset="0"/>
              </a:rPr>
              <a:t>Story is in system of record and traced back to the function</a:t>
            </a:r>
          </a:p>
          <a:p>
            <a:pPr marL="914400" lvl="1" indent="-458788" fontAlgn="ctr">
              <a:spcBef>
                <a:spcPts val="0"/>
              </a:spcBef>
              <a:buFont typeface="+mj-lt"/>
              <a:buAutoNum type="arabicPeriod"/>
            </a:pPr>
            <a:r>
              <a:rPr lang="en-US" sz="1800">
                <a:ea typeface="Roboto" pitchFamily="2" charset="0"/>
              </a:rPr>
              <a:t>Acceptance Criteria defined</a:t>
            </a:r>
          </a:p>
          <a:p>
            <a:pPr marL="914400" lvl="1" indent="-458788" fontAlgn="ctr">
              <a:spcBef>
                <a:spcPts val="0"/>
              </a:spcBef>
              <a:buFont typeface="+mj-lt"/>
              <a:buAutoNum type="arabicPeriod"/>
            </a:pPr>
            <a:r>
              <a:rPr lang="en-US" sz="1800">
                <a:ea typeface="Roboto" pitchFamily="2" charset="0"/>
              </a:rPr>
              <a:t>Story Point Estimates are complete</a:t>
            </a:r>
          </a:p>
          <a:p>
            <a:pPr marL="914400" lvl="1" indent="-458788" fontAlgn="ctr">
              <a:spcBef>
                <a:spcPts val="0"/>
              </a:spcBef>
              <a:buFont typeface="+mj-lt"/>
              <a:buAutoNum type="arabicPeriod"/>
            </a:pPr>
            <a:r>
              <a:rPr lang="en-US" sz="1800">
                <a:ea typeface="Roboto" pitchFamily="2" charset="0"/>
              </a:rPr>
              <a:t>Design is sufficiently ready</a:t>
            </a:r>
          </a:p>
          <a:p>
            <a:pPr marL="914400" lvl="1" indent="-458788" fontAlgn="ctr">
              <a:spcBef>
                <a:spcPts val="0"/>
              </a:spcBef>
              <a:buFont typeface="+mj-lt"/>
              <a:buAutoNum type="arabicPeriod"/>
            </a:pPr>
            <a:r>
              <a:rPr lang="en-US" sz="1800">
                <a:ea typeface="Roboto" pitchFamily="2" charset="0"/>
              </a:rPr>
              <a:t>Team understands the story</a:t>
            </a:r>
          </a:p>
          <a:p>
            <a:pPr marL="914400" lvl="1" indent="-458788" fontAlgn="ctr">
              <a:spcBef>
                <a:spcPts val="0"/>
              </a:spcBef>
              <a:buFont typeface="+mj-lt"/>
              <a:buAutoNum type="arabicPeriod"/>
            </a:pPr>
            <a:r>
              <a:rPr lang="en-US" sz="1800">
                <a:ea typeface="Roboto" pitchFamily="2" charset="0"/>
              </a:rPr>
              <a:t>Small enough to be completed in an iteration, including testing</a:t>
            </a:r>
          </a:p>
          <a:p>
            <a:pPr marL="914400" lvl="1" indent="-458788" fontAlgn="ctr">
              <a:spcBef>
                <a:spcPts val="0"/>
              </a:spcBef>
              <a:buFont typeface="+mj-lt"/>
              <a:buAutoNum type="arabicPeriod"/>
            </a:pPr>
            <a:r>
              <a:rPr lang="en-US" sz="1800">
                <a:ea typeface="Roboto" pitchFamily="2" charset="0"/>
              </a:rPr>
              <a:t>Business Value is understood</a:t>
            </a:r>
          </a:p>
        </p:txBody>
      </p:sp>
    </p:spTree>
    <p:extLst>
      <p:ext uri="{BB962C8B-B14F-4D97-AF65-F5344CB8AC3E}">
        <p14:creationId xmlns:p14="http://schemas.microsoft.com/office/powerpoint/2010/main" val="1598248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EA3115-3D6E-437C-8ACA-7620767A9A81}"/>
              </a:ext>
            </a:extLst>
          </p:cNvPr>
          <p:cNvSpPr>
            <a:spLocks noGrp="1"/>
          </p:cNvSpPr>
          <p:nvPr>
            <p:ph type="body" sz="quarter" idx="10"/>
          </p:nvPr>
        </p:nvSpPr>
        <p:spPr/>
        <p:txBody>
          <a:bodyPr/>
          <a:lstStyle/>
          <a:p>
            <a:r>
              <a:rPr lang="en-US" dirty="0"/>
              <a:t>Definition of Done</a:t>
            </a:r>
          </a:p>
        </p:txBody>
      </p:sp>
      <p:sp>
        <p:nvSpPr>
          <p:cNvPr id="5" name="Content Placeholder 2">
            <a:extLst>
              <a:ext uri="{FF2B5EF4-FFF2-40B4-BE49-F238E27FC236}">
                <a16:creationId xmlns:a16="http://schemas.microsoft.com/office/drawing/2014/main" id="{C5A79540-32E8-4CE3-B2B4-A8B14B2EA967}"/>
              </a:ext>
            </a:extLst>
          </p:cNvPr>
          <p:cNvSpPr txBox="1">
            <a:spLocks/>
          </p:cNvSpPr>
          <p:nvPr/>
        </p:nvSpPr>
        <p:spPr>
          <a:xfrm>
            <a:off x="4821980" y="288730"/>
            <a:ext cx="6209557" cy="6280539"/>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800">
                <a:solidFill>
                  <a:prstClr val="black"/>
                </a:solidFill>
                <a:ea typeface="Roboto" pitchFamily="2" charset="0"/>
                <a:cs typeface="Open Sans" panose="020B0606030504020204" pitchFamily="34" charset="0"/>
              </a:rPr>
              <a:t>Criteria, as agreed on by the team, that determines when a work item is complete. Required for a story to be accepted and a function to be released.</a:t>
            </a:r>
          </a:p>
          <a:p>
            <a:pPr marL="182880" indent="-182880">
              <a:spcBef>
                <a:spcPts val="0"/>
              </a:spcBef>
              <a:defRPr/>
            </a:pPr>
            <a:endParaRPr lang="en-US" sz="1800">
              <a:solidFill>
                <a:prstClr val="black"/>
              </a:solidFill>
              <a:ea typeface="Roboto" pitchFamily="2" charset="0"/>
              <a:cs typeface="Open Sans" panose="020B0606030504020204" pitchFamily="34" charset="0"/>
            </a:endParaRPr>
          </a:p>
          <a:p>
            <a:pPr marL="914400" lvl="1" indent="-571500" fontAlgn="ctr">
              <a:spcBef>
                <a:spcPts val="0"/>
              </a:spcBef>
              <a:buFont typeface="Arial" panose="020B0604020202020204" pitchFamily="34" charset="0"/>
              <a:buNone/>
            </a:pPr>
            <a:r>
              <a:rPr lang="en-US" sz="1800">
                <a:ea typeface="Roboto" pitchFamily="2" charset="0"/>
              </a:rPr>
              <a:t>Examples:</a:t>
            </a:r>
          </a:p>
          <a:p>
            <a:pPr marL="914400" lvl="1" indent="-571500" fontAlgn="ctr">
              <a:spcBef>
                <a:spcPts val="0"/>
              </a:spcBef>
              <a:buFont typeface="+mj-lt"/>
              <a:buAutoNum type="arabicPeriod"/>
            </a:pPr>
            <a:r>
              <a:rPr lang="en-US" sz="1800">
                <a:ea typeface="Roboto" pitchFamily="2" charset="0"/>
              </a:rPr>
              <a:t>Code is checked into code repository</a:t>
            </a:r>
          </a:p>
          <a:p>
            <a:pPr marL="914400" lvl="1" indent="-571500" fontAlgn="ctr">
              <a:spcBef>
                <a:spcPts val="0"/>
              </a:spcBef>
              <a:buFont typeface="+mj-lt"/>
              <a:buAutoNum type="arabicPeriod"/>
            </a:pPr>
            <a:r>
              <a:rPr lang="en-US" sz="1800">
                <a:ea typeface="Roboto" pitchFamily="2" charset="0"/>
              </a:rPr>
              <a:t>Unit Testing completed and documented</a:t>
            </a:r>
          </a:p>
          <a:p>
            <a:pPr marL="914400" lvl="1" indent="-571500" fontAlgn="ctr">
              <a:spcBef>
                <a:spcPts val="0"/>
              </a:spcBef>
              <a:buFont typeface="+mj-lt"/>
              <a:buAutoNum type="arabicPeriod"/>
            </a:pPr>
            <a:r>
              <a:rPr lang="en-US" sz="1800">
                <a:ea typeface="Roboto" pitchFamily="2" charset="0"/>
              </a:rPr>
              <a:t>Meets all Acceptance Criteria</a:t>
            </a:r>
          </a:p>
          <a:p>
            <a:pPr marL="914400" lvl="1" indent="-571500" fontAlgn="ctr">
              <a:spcBef>
                <a:spcPts val="0"/>
              </a:spcBef>
              <a:buFont typeface="+mj-lt"/>
              <a:buAutoNum type="arabicPeriod"/>
            </a:pPr>
            <a:r>
              <a:rPr lang="en-US" sz="1800">
                <a:ea typeface="Roboto" pitchFamily="2" charset="0"/>
              </a:rPr>
              <a:t>Demoed and accepted by Product Owner</a:t>
            </a:r>
          </a:p>
          <a:p>
            <a:pPr marL="914400" lvl="1" indent="-571500" fontAlgn="ctr">
              <a:spcBef>
                <a:spcPts val="0"/>
              </a:spcBef>
              <a:buFont typeface="+mj-lt"/>
              <a:buAutoNum type="arabicPeriod"/>
            </a:pPr>
            <a:r>
              <a:rPr lang="en-US" sz="1800">
                <a:ea typeface="Roboto" pitchFamily="2" charset="0"/>
              </a:rPr>
              <a:t>All Test scenarios executed successfully</a:t>
            </a:r>
          </a:p>
          <a:p>
            <a:pPr marL="914400" lvl="1" indent="-571500" fontAlgn="ctr">
              <a:spcBef>
                <a:spcPts val="0"/>
              </a:spcBef>
              <a:buFont typeface="+mj-lt"/>
              <a:buAutoNum type="arabicPeriod"/>
            </a:pPr>
            <a:r>
              <a:rPr lang="en-US" sz="1800">
                <a:ea typeface="Roboto" pitchFamily="2" charset="0"/>
              </a:rPr>
              <a:t>Test cases written and uploaded to tool</a:t>
            </a:r>
          </a:p>
          <a:p>
            <a:pPr marL="914400" lvl="1" indent="-571500" fontAlgn="ctr">
              <a:spcBef>
                <a:spcPts val="0"/>
              </a:spcBef>
              <a:buFont typeface="+mj-lt"/>
              <a:buAutoNum type="arabicPeriod"/>
            </a:pPr>
            <a:r>
              <a:rPr lang="en-US" sz="1800">
                <a:ea typeface="Roboto" pitchFamily="2" charset="0"/>
              </a:rPr>
              <a:t>Code has been reviewed and the review documented (peer review)</a:t>
            </a:r>
          </a:p>
          <a:p>
            <a:pPr marL="914400" lvl="1" indent="-571500" fontAlgn="ctr">
              <a:spcBef>
                <a:spcPts val="0"/>
              </a:spcBef>
              <a:buFont typeface="+mj-lt"/>
              <a:buAutoNum type="arabicPeriod"/>
            </a:pPr>
            <a:r>
              <a:rPr lang="en-US" sz="1800">
                <a:ea typeface="Roboto" pitchFamily="2" charset="0"/>
              </a:rPr>
              <a:t>System of record is fully updated</a:t>
            </a:r>
          </a:p>
          <a:p>
            <a:pPr marL="914400" lvl="1" indent="-571500" fontAlgn="ctr">
              <a:spcBef>
                <a:spcPts val="0"/>
              </a:spcBef>
              <a:buFont typeface="+mj-lt"/>
              <a:buAutoNum type="arabicPeriod"/>
            </a:pPr>
            <a:r>
              <a:rPr lang="en-US" sz="1800">
                <a:ea typeface="Roboto" pitchFamily="2" charset="0"/>
              </a:rPr>
              <a:t>All testing has passed, no open </a:t>
            </a:r>
            <a:r>
              <a:rPr lang="en-US" sz="1800" err="1">
                <a:ea typeface="Roboto" pitchFamily="2" charset="0"/>
              </a:rPr>
              <a:t>Sev</a:t>
            </a:r>
            <a:r>
              <a:rPr lang="en-US" sz="1800">
                <a:ea typeface="Roboto" pitchFamily="2" charset="0"/>
              </a:rPr>
              <a:t> 1 or 2 bugs</a:t>
            </a:r>
          </a:p>
          <a:p>
            <a:pPr marL="914400" lvl="1" indent="-571500" fontAlgn="ctr">
              <a:spcBef>
                <a:spcPts val="0"/>
              </a:spcBef>
              <a:buFont typeface="+mj-lt"/>
              <a:buAutoNum type="arabicPeriod"/>
            </a:pPr>
            <a:r>
              <a:rPr lang="en-US" sz="1800">
                <a:ea typeface="Roboto" pitchFamily="2" charset="0"/>
              </a:rPr>
              <a:t>Meets all relevant Non-Functional Requirements (NFRs)</a:t>
            </a:r>
          </a:p>
        </p:txBody>
      </p:sp>
    </p:spTree>
    <p:extLst>
      <p:ext uri="{BB962C8B-B14F-4D97-AF65-F5344CB8AC3E}">
        <p14:creationId xmlns:p14="http://schemas.microsoft.com/office/powerpoint/2010/main" val="1117594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2AE5AA-DAE0-4A0A-AC80-C35DB44FDD5C}"/>
              </a:ext>
            </a:extLst>
          </p:cNvPr>
          <p:cNvSpPr>
            <a:spLocks noGrp="1"/>
          </p:cNvSpPr>
          <p:nvPr>
            <p:ph type="body" sz="quarter" idx="10"/>
          </p:nvPr>
        </p:nvSpPr>
        <p:spPr>
          <a:xfrm>
            <a:off x="1235241" y="1104805"/>
            <a:ext cx="3206583" cy="538163"/>
          </a:xfrm>
        </p:spPr>
        <p:txBody>
          <a:bodyPr>
            <a:noAutofit/>
          </a:bodyPr>
          <a:lstStyle/>
          <a:p>
            <a:r>
              <a:rPr lang="en-US"/>
              <a:t>Include stories for all roles</a:t>
            </a:r>
          </a:p>
        </p:txBody>
      </p:sp>
      <p:sp>
        <p:nvSpPr>
          <p:cNvPr id="5" name="Content Placeholder 2">
            <a:extLst>
              <a:ext uri="{FF2B5EF4-FFF2-40B4-BE49-F238E27FC236}">
                <a16:creationId xmlns:a16="http://schemas.microsoft.com/office/drawing/2014/main" id="{6597C9BE-7218-47E7-928D-A46A5C374FB0}"/>
              </a:ext>
            </a:extLst>
          </p:cNvPr>
          <p:cNvSpPr txBox="1">
            <a:spLocks/>
          </p:cNvSpPr>
          <p:nvPr/>
        </p:nvSpPr>
        <p:spPr>
          <a:xfrm>
            <a:off x="4976323" y="964519"/>
            <a:ext cx="6376108" cy="492896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a:ea typeface="Roboto" pitchFamily="2" charset="0"/>
              </a:rPr>
              <a:t>Customer</a:t>
            </a:r>
          </a:p>
          <a:p>
            <a:pPr>
              <a:lnSpc>
                <a:spcPct val="150000"/>
              </a:lnSpc>
            </a:pPr>
            <a:r>
              <a:rPr lang="en-US" sz="2000">
                <a:ea typeface="Roboto" pitchFamily="2" charset="0"/>
              </a:rPr>
              <a:t>Auditor</a:t>
            </a:r>
          </a:p>
          <a:p>
            <a:pPr>
              <a:lnSpc>
                <a:spcPct val="150000"/>
              </a:lnSpc>
            </a:pPr>
            <a:r>
              <a:rPr lang="en-US" sz="2000">
                <a:ea typeface="Roboto" pitchFamily="2" charset="0"/>
              </a:rPr>
              <a:t>Regulatory/Compliance</a:t>
            </a:r>
          </a:p>
          <a:p>
            <a:pPr>
              <a:lnSpc>
                <a:spcPct val="150000"/>
              </a:lnSpc>
            </a:pPr>
            <a:r>
              <a:rPr lang="en-US" sz="2000">
                <a:ea typeface="Roboto" pitchFamily="2" charset="0"/>
              </a:rPr>
              <a:t>Marketing</a:t>
            </a:r>
          </a:p>
          <a:p>
            <a:pPr>
              <a:lnSpc>
                <a:spcPct val="150000"/>
              </a:lnSpc>
            </a:pPr>
            <a:r>
              <a:rPr lang="en-US" sz="2000">
                <a:ea typeface="Roboto" pitchFamily="2" charset="0"/>
              </a:rPr>
              <a:t>Technology (other applications)</a:t>
            </a:r>
          </a:p>
        </p:txBody>
      </p:sp>
    </p:spTree>
    <p:extLst>
      <p:ext uri="{BB962C8B-B14F-4D97-AF65-F5344CB8AC3E}">
        <p14:creationId xmlns:p14="http://schemas.microsoft.com/office/powerpoint/2010/main" val="4080759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16112-4378-4EC2-A27D-6922CF8068F5}"/>
              </a:ext>
            </a:extLst>
          </p:cNvPr>
          <p:cNvSpPr>
            <a:spLocks noGrp="1"/>
          </p:cNvSpPr>
          <p:nvPr>
            <p:ph type="title"/>
          </p:nvPr>
        </p:nvSpPr>
        <p:spPr/>
        <p:txBody>
          <a:bodyPr>
            <a:normAutofit/>
          </a:bodyPr>
          <a:lstStyle/>
          <a:p>
            <a:r>
              <a:rPr lang="en-US" dirty="0"/>
              <a:t>A good story is…</a:t>
            </a:r>
          </a:p>
        </p:txBody>
      </p:sp>
      <p:sp>
        <p:nvSpPr>
          <p:cNvPr id="5" name="Rectangle 4">
            <a:extLst>
              <a:ext uri="{FF2B5EF4-FFF2-40B4-BE49-F238E27FC236}">
                <a16:creationId xmlns:a16="http://schemas.microsoft.com/office/drawing/2014/main" id="{095B0BF5-D8D9-4ADD-9DDB-929A6DB7CC81}"/>
              </a:ext>
            </a:extLst>
          </p:cNvPr>
          <p:cNvSpPr/>
          <p:nvPr/>
        </p:nvSpPr>
        <p:spPr>
          <a:xfrm>
            <a:off x="463411" y="1037968"/>
            <a:ext cx="8147831" cy="5055358"/>
          </a:xfrm>
          <a:prstGeom prst="rect">
            <a:avLst/>
          </a:prstGeom>
        </p:spPr>
        <p:txBody>
          <a:bodyPr wrap="square">
            <a:spAutoFit/>
          </a:bodyPr>
          <a:lstStyle/>
          <a:p>
            <a:pPr marL="274238" indent="-274238" defTabSz="914126">
              <a:lnSpc>
                <a:spcPct val="120000"/>
              </a:lnSpc>
              <a:buFont typeface="Arial" pitchFamily="34" charset="0"/>
              <a:buChar char="•"/>
              <a:defRPr/>
            </a:pPr>
            <a:r>
              <a:rPr lang="en-US">
                <a:solidFill>
                  <a:prstClr val="black"/>
                </a:solidFill>
                <a:latin typeface="+mj-lt"/>
                <a:ea typeface="Roboto" pitchFamily="2" charset="0"/>
                <a:cs typeface="Roboto Thin"/>
              </a:rPr>
              <a:t>Attainable</a:t>
            </a:r>
            <a:r>
              <a:rPr lang="en-US">
                <a:solidFill>
                  <a:prstClr val="black"/>
                </a:solidFill>
                <a:ea typeface="Roboto" pitchFamily="2" charset="0"/>
                <a:cs typeface="Roboto Thin"/>
              </a:rPr>
              <a:t> – must be achievable in order to deliver the requested business value</a:t>
            </a:r>
          </a:p>
          <a:p>
            <a:pPr marL="274238" indent="-274238" defTabSz="914126">
              <a:lnSpc>
                <a:spcPct val="120000"/>
              </a:lnSpc>
              <a:buFont typeface="Arial" pitchFamily="34" charset="0"/>
              <a:buChar char="•"/>
              <a:defRPr/>
            </a:pPr>
            <a:r>
              <a:rPr lang="en-US">
                <a:solidFill>
                  <a:prstClr val="black"/>
                </a:solidFill>
                <a:latin typeface="+mj-lt"/>
                <a:ea typeface="Roboto" pitchFamily="2" charset="0"/>
                <a:cs typeface="Roboto Thin"/>
              </a:rPr>
              <a:t>Cohesive</a:t>
            </a:r>
            <a:r>
              <a:rPr lang="en-US">
                <a:solidFill>
                  <a:prstClr val="black"/>
                </a:solidFill>
                <a:ea typeface="Roboto" pitchFamily="2" charset="0"/>
                <a:cs typeface="Roboto Thin"/>
              </a:rPr>
              <a:t> – expresses (as a set) the behavior of the software; resolved any gaps and overlaps</a:t>
            </a:r>
          </a:p>
          <a:p>
            <a:pPr marL="274238" indent="-274238" defTabSz="914126">
              <a:lnSpc>
                <a:spcPct val="120000"/>
              </a:lnSpc>
              <a:buFont typeface="Arial" pitchFamily="34" charset="0"/>
              <a:buChar char="•"/>
              <a:defRPr/>
            </a:pPr>
            <a:r>
              <a:rPr lang="en-US">
                <a:solidFill>
                  <a:prstClr val="black"/>
                </a:solidFill>
                <a:latin typeface="+mj-lt"/>
                <a:ea typeface="Roboto" pitchFamily="2" charset="0"/>
                <a:cs typeface="Roboto Thin"/>
              </a:rPr>
              <a:t>Complete</a:t>
            </a:r>
            <a:r>
              <a:rPr lang="en-US">
                <a:solidFill>
                  <a:prstClr val="black"/>
                </a:solidFill>
                <a:ea typeface="Roboto" pitchFamily="2" charset="0"/>
                <a:cs typeface="Roboto Thin"/>
              </a:rPr>
              <a:t> – fully describes the functionality and/or behavior that results in the business need; all supporting artifacts are available</a:t>
            </a:r>
          </a:p>
          <a:p>
            <a:pPr marL="274238" indent="-274238" defTabSz="914126">
              <a:lnSpc>
                <a:spcPct val="120000"/>
              </a:lnSpc>
              <a:buFont typeface="Arial" pitchFamily="34" charset="0"/>
              <a:buChar char="•"/>
              <a:defRPr/>
            </a:pPr>
            <a:r>
              <a:rPr lang="en-US">
                <a:solidFill>
                  <a:prstClr val="black"/>
                </a:solidFill>
                <a:latin typeface="+mj-lt"/>
                <a:ea typeface="Roboto" pitchFamily="2" charset="0"/>
                <a:cs typeface="Roboto Thin"/>
              </a:rPr>
              <a:t>Independent</a:t>
            </a:r>
            <a:r>
              <a:rPr lang="en-US">
                <a:solidFill>
                  <a:prstClr val="black"/>
                </a:solidFill>
                <a:ea typeface="Roboto" pitchFamily="2" charset="0"/>
                <a:cs typeface="Roboto Thin"/>
              </a:rPr>
              <a:t> – should articulate a single need or attributes so it can be addressed independently</a:t>
            </a:r>
          </a:p>
          <a:p>
            <a:pPr marL="274238" indent="-274238" defTabSz="914126">
              <a:lnSpc>
                <a:spcPct val="120000"/>
              </a:lnSpc>
              <a:buFont typeface="Arial" pitchFamily="34" charset="0"/>
              <a:buChar char="•"/>
              <a:defRPr/>
            </a:pPr>
            <a:r>
              <a:rPr lang="en-US">
                <a:solidFill>
                  <a:prstClr val="black"/>
                </a:solidFill>
                <a:latin typeface="+mj-lt"/>
                <a:ea typeface="Roboto" pitchFamily="2" charset="0"/>
                <a:cs typeface="Roboto Thin"/>
              </a:rPr>
              <a:t>Maintainable</a:t>
            </a:r>
            <a:r>
              <a:rPr lang="en-US">
                <a:solidFill>
                  <a:prstClr val="black"/>
                </a:solidFill>
                <a:ea typeface="Roboto" pitchFamily="2" charset="0"/>
                <a:cs typeface="Roboto Thin"/>
              </a:rPr>
              <a:t> – can be changed without the need to update other requirements</a:t>
            </a:r>
          </a:p>
          <a:p>
            <a:pPr marL="274238" indent="-274238" defTabSz="914126">
              <a:lnSpc>
                <a:spcPct val="120000"/>
              </a:lnSpc>
              <a:buFont typeface="Arial" pitchFamily="34" charset="0"/>
              <a:buChar char="•"/>
              <a:defRPr/>
            </a:pPr>
            <a:r>
              <a:rPr lang="en-US">
                <a:solidFill>
                  <a:prstClr val="black"/>
                </a:solidFill>
                <a:latin typeface="+mj-lt"/>
                <a:ea typeface="Roboto" pitchFamily="2" charset="0"/>
                <a:cs typeface="Roboto Thin"/>
              </a:rPr>
              <a:t>Traceable</a:t>
            </a:r>
            <a:r>
              <a:rPr lang="en-US">
                <a:solidFill>
                  <a:prstClr val="black"/>
                </a:solidFill>
                <a:ea typeface="Roboto" pitchFamily="2" charset="0"/>
                <a:cs typeface="Roboto Thin"/>
              </a:rPr>
              <a:t> – while independent, it is related to the other processes within the solution</a:t>
            </a:r>
          </a:p>
          <a:p>
            <a:pPr marL="274238" indent="-274238" defTabSz="914126">
              <a:lnSpc>
                <a:spcPct val="120000"/>
              </a:lnSpc>
              <a:buFont typeface="Arial" pitchFamily="34" charset="0"/>
              <a:buChar char="•"/>
              <a:defRPr/>
            </a:pPr>
            <a:r>
              <a:rPr lang="en-US">
                <a:solidFill>
                  <a:prstClr val="black"/>
                </a:solidFill>
                <a:latin typeface="+mj-lt"/>
                <a:ea typeface="Roboto" pitchFamily="2" charset="0"/>
                <a:cs typeface="Roboto Thin"/>
              </a:rPr>
              <a:t>Verifiable</a:t>
            </a:r>
            <a:r>
              <a:rPr lang="en-US">
                <a:solidFill>
                  <a:prstClr val="black"/>
                </a:solidFill>
                <a:ea typeface="Roboto" pitchFamily="2" charset="0"/>
                <a:cs typeface="Roboto Thin"/>
              </a:rPr>
              <a:t> – can be tested to ascertain that the request has been met</a:t>
            </a:r>
          </a:p>
          <a:p>
            <a:pPr marL="274238" indent="-274238" defTabSz="914126">
              <a:lnSpc>
                <a:spcPct val="120000"/>
              </a:lnSpc>
              <a:buFont typeface="Arial" pitchFamily="34" charset="0"/>
              <a:buChar char="•"/>
              <a:defRPr/>
            </a:pPr>
            <a:r>
              <a:rPr lang="en-US">
                <a:solidFill>
                  <a:prstClr val="black"/>
                </a:solidFill>
                <a:latin typeface="+mj-lt"/>
                <a:ea typeface="Roboto" pitchFamily="2" charset="0"/>
                <a:cs typeface="Roboto Thin"/>
              </a:rPr>
              <a:t>Necessary</a:t>
            </a:r>
            <a:r>
              <a:rPr lang="en-US">
                <a:solidFill>
                  <a:prstClr val="black"/>
                </a:solidFill>
                <a:ea typeface="Roboto" pitchFamily="2" charset="0"/>
                <a:cs typeface="Roboto Thin"/>
              </a:rPr>
              <a:t> – should record a capability that is needed or specify compliance with a standard</a:t>
            </a:r>
          </a:p>
          <a:p>
            <a:pPr marL="274238" indent="-274238" defTabSz="914126">
              <a:lnSpc>
                <a:spcPct val="120000"/>
              </a:lnSpc>
              <a:buFont typeface="Arial" pitchFamily="34" charset="0"/>
              <a:buChar char="•"/>
              <a:defRPr/>
            </a:pPr>
            <a:r>
              <a:rPr lang="en-US">
                <a:solidFill>
                  <a:prstClr val="black"/>
                </a:solidFill>
                <a:latin typeface="+mj-lt"/>
                <a:ea typeface="Roboto" pitchFamily="2" charset="0"/>
                <a:cs typeface="Roboto Thin"/>
              </a:rPr>
              <a:t>Estimate-able</a:t>
            </a:r>
            <a:r>
              <a:rPr lang="en-US">
                <a:solidFill>
                  <a:prstClr val="black"/>
                </a:solidFill>
                <a:ea typeface="Roboto" pitchFamily="2" charset="0"/>
                <a:cs typeface="Roboto Thin"/>
              </a:rPr>
              <a:t> – written so it can be sized as a function of complexity, uncertainty, risk and effort</a:t>
            </a:r>
            <a:endParaRPr lang="en-US">
              <a:solidFill>
                <a:prstClr val="black"/>
              </a:solidFill>
              <a:ea typeface="Roboto" pitchFamily="2" charset="0"/>
            </a:endParaRPr>
          </a:p>
        </p:txBody>
      </p:sp>
      <p:pic>
        <p:nvPicPr>
          <p:cNvPr id="6" name="Picture 5">
            <a:extLst>
              <a:ext uri="{FF2B5EF4-FFF2-40B4-BE49-F238E27FC236}">
                <a16:creationId xmlns:a16="http://schemas.microsoft.com/office/drawing/2014/main" id="{D94A1509-5A87-4F6D-8D4A-4023DADCAF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93134" y="1520492"/>
            <a:ext cx="1839304" cy="2560470"/>
          </a:xfrm>
          <a:prstGeom prst="rect">
            <a:avLst/>
          </a:prstGeom>
          <a:ln>
            <a:noFill/>
          </a:ln>
          <a:effectLst>
            <a:reflection stA="50000" endPos="27000" dist="12700" dir="5400000" sy="-100000" algn="bl" rotWithShape="0"/>
          </a:effectLst>
        </p:spPr>
      </p:pic>
      <p:pic>
        <p:nvPicPr>
          <p:cNvPr id="7" name="Picture 6">
            <a:extLst>
              <a:ext uri="{FF2B5EF4-FFF2-40B4-BE49-F238E27FC236}">
                <a16:creationId xmlns:a16="http://schemas.microsoft.com/office/drawing/2014/main" id="{42B8354D-5142-486E-8351-33A3F95176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21072757">
            <a:off x="9710730" y="2096639"/>
            <a:ext cx="1839304" cy="2560470"/>
          </a:xfrm>
          <a:prstGeom prst="rect">
            <a:avLst/>
          </a:prstGeom>
          <a:ln>
            <a:noFill/>
          </a:ln>
          <a:effectLst>
            <a:reflection stA="50000" endPos="27000" dist="12700" dir="5400000" sy="-100000" algn="bl" rotWithShape="0"/>
          </a:effectLst>
        </p:spPr>
      </p:pic>
    </p:spTree>
    <p:extLst>
      <p:ext uri="{BB962C8B-B14F-4D97-AF65-F5344CB8AC3E}">
        <p14:creationId xmlns:p14="http://schemas.microsoft.com/office/powerpoint/2010/main" val="3747322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3B9DB-26F3-42F1-A5A5-056D1E355F77}"/>
              </a:ext>
            </a:extLst>
          </p:cNvPr>
          <p:cNvSpPr>
            <a:spLocks noGrp="1"/>
          </p:cNvSpPr>
          <p:nvPr>
            <p:ph type="title"/>
          </p:nvPr>
        </p:nvSpPr>
        <p:spPr/>
        <p:txBody>
          <a:bodyPr>
            <a:normAutofit/>
          </a:bodyPr>
          <a:lstStyle/>
          <a:p>
            <a:r>
              <a:rPr lang="en-US"/>
              <a:t>Story Elaboration</a:t>
            </a:r>
          </a:p>
        </p:txBody>
      </p:sp>
      <p:sp>
        <p:nvSpPr>
          <p:cNvPr id="5" name="Rectangle 4">
            <a:extLst>
              <a:ext uri="{FF2B5EF4-FFF2-40B4-BE49-F238E27FC236}">
                <a16:creationId xmlns:a16="http://schemas.microsoft.com/office/drawing/2014/main" id="{9E0F81F4-F6D6-47F3-A028-035EC8848028}"/>
              </a:ext>
            </a:extLst>
          </p:cNvPr>
          <p:cNvSpPr/>
          <p:nvPr/>
        </p:nvSpPr>
        <p:spPr>
          <a:xfrm>
            <a:off x="570801" y="1037345"/>
            <a:ext cx="7272360" cy="2960811"/>
          </a:xfrm>
          <a:prstGeom prst="rect">
            <a:avLst/>
          </a:prstGeom>
        </p:spPr>
        <p:txBody>
          <a:bodyPr wrap="square">
            <a:spAutoFit/>
          </a:bodyPr>
          <a:lstStyle/>
          <a:p>
            <a:pPr defTabSz="594863">
              <a:defRPr/>
            </a:pPr>
            <a:r>
              <a:rPr lang="en-US">
                <a:solidFill>
                  <a:prstClr val="black"/>
                </a:solidFill>
                <a:latin typeface="+mj-lt"/>
                <a:ea typeface="Roboto" pitchFamily="2" charset="0"/>
              </a:rPr>
              <a:t>Story Elaboration </a:t>
            </a:r>
            <a:r>
              <a:rPr lang="en-US">
                <a:solidFill>
                  <a:prstClr val="black"/>
                </a:solidFill>
                <a:ea typeface="Roboto" pitchFamily="2" charset="0"/>
              </a:rPr>
              <a:t>further defines the functions for a particular iteration:</a:t>
            </a:r>
          </a:p>
          <a:p>
            <a:pPr marL="274320" indent="-274320" defTabSz="594863">
              <a:lnSpc>
                <a:spcPct val="130000"/>
              </a:lnSpc>
              <a:spcAft>
                <a:spcPts val="300"/>
              </a:spcAft>
              <a:buFont typeface="Arial" pitchFamily="34" charset="0"/>
              <a:buChar char="•"/>
              <a:defRPr/>
            </a:pPr>
            <a:r>
              <a:rPr lang="en-US">
                <a:solidFill>
                  <a:prstClr val="black"/>
                </a:solidFill>
                <a:ea typeface="Roboto" pitchFamily="2" charset="0"/>
                <a:cs typeface="Roboto Thin"/>
              </a:rPr>
              <a:t>Brings entire team together to break down functions into stories</a:t>
            </a:r>
          </a:p>
          <a:p>
            <a:pPr marL="274320" indent="-274320" defTabSz="594863">
              <a:lnSpc>
                <a:spcPct val="130000"/>
              </a:lnSpc>
              <a:spcAft>
                <a:spcPts val="300"/>
              </a:spcAft>
              <a:buFont typeface="Arial" pitchFamily="34" charset="0"/>
              <a:buChar char="•"/>
              <a:defRPr/>
            </a:pPr>
            <a:r>
              <a:rPr lang="en-US">
                <a:solidFill>
                  <a:prstClr val="black"/>
                </a:solidFill>
                <a:ea typeface="Roboto" pitchFamily="2" charset="0"/>
                <a:cs typeface="Roboto Thin"/>
              </a:rPr>
              <a:t>Allows the team an opportunity to discuss business cases, process flows and requirements</a:t>
            </a:r>
          </a:p>
          <a:p>
            <a:pPr marL="274320" indent="-274320" defTabSz="594863">
              <a:lnSpc>
                <a:spcPct val="130000"/>
              </a:lnSpc>
              <a:spcAft>
                <a:spcPts val="300"/>
              </a:spcAft>
              <a:buFont typeface="Arial" pitchFamily="34" charset="0"/>
              <a:buChar char="•"/>
              <a:defRPr/>
            </a:pPr>
            <a:r>
              <a:rPr lang="en-US">
                <a:solidFill>
                  <a:prstClr val="black"/>
                </a:solidFill>
                <a:ea typeface="Roboto" pitchFamily="2" charset="0"/>
                <a:cs typeface="Roboto Thin"/>
              </a:rPr>
              <a:t>Size stories so they are of a size that they can be completed – development, testing and acceptance – in a two-week iteration</a:t>
            </a:r>
          </a:p>
          <a:p>
            <a:pPr marL="274320" indent="-274320" defTabSz="594863">
              <a:lnSpc>
                <a:spcPct val="130000"/>
              </a:lnSpc>
              <a:spcAft>
                <a:spcPts val="300"/>
              </a:spcAft>
              <a:buFont typeface="Arial" pitchFamily="34" charset="0"/>
              <a:buChar char="•"/>
              <a:defRPr/>
            </a:pPr>
            <a:r>
              <a:rPr lang="en-US">
                <a:solidFill>
                  <a:prstClr val="black"/>
                </a:solidFill>
                <a:ea typeface="Roboto" pitchFamily="2" charset="0"/>
                <a:cs typeface="Roboto Thin"/>
              </a:rPr>
              <a:t>Recommend the team meets twice a week for ½ an hour</a:t>
            </a:r>
          </a:p>
          <a:p>
            <a:pPr marL="233363" indent="-115888" defTabSz="594863">
              <a:spcAft>
                <a:spcPts val="300"/>
              </a:spcAft>
              <a:buFont typeface="Arial" pitchFamily="34" charset="0"/>
              <a:buChar char="•"/>
              <a:defRPr/>
            </a:pPr>
            <a:endParaRPr lang="en-US">
              <a:solidFill>
                <a:prstClr val="black"/>
              </a:solidFill>
              <a:latin typeface="Calibri"/>
              <a:ea typeface="Roboto" pitchFamily="2" charset="0"/>
            </a:endParaRPr>
          </a:p>
        </p:txBody>
      </p:sp>
      <p:pic>
        <p:nvPicPr>
          <p:cNvPr id="6" name="Picture 5">
            <a:extLst>
              <a:ext uri="{FF2B5EF4-FFF2-40B4-BE49-F238E27FC236}">
                <a16:creationId xmlns:a16="http://schemas.microsoft.com/office/drawing/2014/main" id="{AEF83402-A7A3-4996-97E7-7AAACF56C4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93862" y="1519994"/>
            <a:ext cx="1839783" cy="2561137"/>
          </a:xfrm>
          <a:prstGeom prst="rect">
            <a:avLst/>
          </a:prstGeom>
          <a:ln>
            <a:noFill/>
          </a:ln>
          <a:effectLst>
            <a:reflection stA="50000" endPos="27000" dist="12700" dir="5400000" sy="-100000" algn="bl" rotWithShape="0"/>
          </a:effectLst>
        </p:spPr>
      </p:pic>
      <p:pic>
        <p:nvPicPr>
          <p:cNvPr id="7" name="Picture 6">
            <a:extLst>
              <a:ext uri="{FF2B5EF4-FFF2-40B4-BE49-F238E27FC236}">
                <a16:creationId xmlns:a16="http://schemas.microsoft.com/office/drawing/2014/main" id="{AE40CBF4-224F-4E55-95F9-3DF6ADE965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21072757">
            <a:off x="9711671" y="2096291"/>
            <a:ext cx="1839783" cy="2561137"/>
          </a:xfrm>
          <a:prstGeom prst="rect">
            <a:avLst/>
          </a:prstGeom>
          <a:ln>
            <a:noFill/>
          </a:ln>
          <a:effectLst>
            <a:reflection stA="50000" endPos="27000" dist="12700" dir="5400000" sy="-100000" algn="bl" rotWithShape="0"/>
          </a:effectLst>
        </p:spPr>
      </p:pic>
    </p:spTree>
    <p:extLst>
      <p:ext uri="{BB962C8B-B14F-4D97-AF65-F5344CB8AC3E}">
        <p14:creationId xmlns:p14="http://schemas.microsoft.com/office/powerpoint/2010/main" val="2234615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DD0-9408-454B-895A-BD35FAB72ED3}"/>
              </a:ext>
            </a:extLst>
          </p:cNvPr>
          <p:cNvSpPr>
            <a:spLocks noGrp="1"/>
          </p:cNvSpPr>
          <p:nvPr>
            <p:ph type="title"/>
          </p:nvPr>
        </p:nvSpPr>
        <p:spPr/>
        <p:txBody>
          <a:bodyPr>
            <a:normAutofit/>
          </a:bodyPr>
          <a:lstStyle/>
          <a:p>
            <a:r>
              <a:rPr lang="en-US" dirty="0"/>
              <a:t>Progressive Story Elaboration Process</a:t>
            </a:r>
          </a:p>
        </p:txBody>
      </p:sp>
      <p:sp>
        <p:nvSpPr>
          <p:cNvPr id="3" name="Text Placeholder 2">
            <a:extLst>
              <a:ext uri="{FF2B5EF4-FFF2-40B4-BE49-F238E27FC236}">
                <a16:creationId xmlns:a16="http://schemas.microsoft.com/office/drawing/2014/main" id="{D97C010A-0EFC-5740-9CAC-8DF74B849D92}"/>
              </a:ext>
            </a:extLst>
          </p:cNvPr>
          <p:cNvSpPr>
            <a:spLocks noGrp="1"/>
          </p:cNvSpPr>
          <p:nvPr>
            <p:ph type="body" sz="quarter" idx="10"/>
          </p:nvPr>
        </p:nvSpPr>
        <p:spPr/>
        <p:txBody>
          <a:bodyPr/>
          <a:lstStyle/>
          <a:p>
            <a:endParaRPr lang="en-US"/>
          </a:p>
        </p:txBody>
      </p:sp>
      <p:sp>
        <p:nvSpPr>
          <p:cNvPr id="5" name="Freeform 104">
            <a:extLst>
              <a:ext uri="{FF2B5EF4-FFF2-40B4-BE49-F238E27FC236}">
                <a16:creationId xmlns:a16="http://schemas.microsoft.com/office/drawing/2014/main" id="{669F0D16-64AA-439D-8F82-E0D9617EB7AF}"/>
              </a:ext>
            </a:extLst>
          </p:cNvPr>
          <p:cNvSpPr>
            <a:spLocks noChangeAspect="1" noEditPoints="1"/>
          </p:cNvSpPr>
          <p:nvPr/>
        </p:nvSpPr>
        <p:spPr bwMode="auto">
          <a:xfrm>
            <a:off x="841259" y="1436556"/>
            <a:ext cx="504609" cy="640080"/>
          </a:xfrm>
          <a:custGeom>
            <a:avLst/>
            <a:gdLst>
              <a:gd name="T0" fmla="*/ 480 w 620"/>
              <a:gd name="T1" fmla="*/ 419 h 787"/>
              <a:gd name="T2" fmla="*/ 618 w 620"/>
              <a:gd name="T3" fmla="*/ 203 h 787"/>
              <a:gd name="T4" fmla="*/ 606 w 620"/>
              <a:gd name="T5" fmla="*/ 196 h 787"/>
              <a:gd name="T6" fmla="*/ 396 w 620"/>
              <a:gd name="T7" fmla="*/ 319 h 787"/>
              <a:gd name="T8" fmla="*/ 524 w 620"/>
              <a:gd name="T9" fmla="*/ 97 h 787"/>
              <a:gd name="T10" fmla="*/ 382 w 620"/>
              <a:gd name="T11" fmla="*/ 314 h 787"/>
              <a:gd name="T12" fmla="*/ 259 w 620"/>
              <a:gd name="T13" fmla="*/ 303 h 787"/>
              <a:gd name="T14" fmla="*/ 419 w 620"/>
              <a:gd name="T15" fmla="*/ 27 h 787"/>
              <a:gd name="T16" fmla="*/ 245 w 620"/>
              <a:gd name="T17" fmla="*/ 299 h 787"/>
              <a:gd name="T18" fmla="*/ 292 w 620"/>
              <a:gd name="T19" fmla="*/ 11 h 787"/>
              <a:gd name="T20" fmla="*/ 280 w 620"/>
              <a:gd name="T21" fmla="*/ 4 h 787"/>
              <a:gd name="T22" fmla="*/ 153 w 620"/>
              <a:gd name="T23" fmla="*/ 212 h 787"/>
              <a:gd name="T24" fmla="*/ 153 w 620"/>
              <a:gd name="T25" fmla="*/ 213 h 787"/>
              <a:gd name="T26" fmla="*/ 0 w 620"/>
              <a:gd name="T27" fmla="*/ 779 h 787"/>
              <a:gd name="T28" fmla="*/ 0 w 620"/>
              <a:gd name="T29" fmla="*/ 780 h 787"/>
              <a:gd name="T30" fmla="*/ 0 w 620"/>
              <a:gd name="T31" fmla="*/ 781 h 787"/>
              <a:gd name="T32" fmla="*/ 0 w 620"/>
              <a:gd name="T33" fmla="*/ 782 h 787"/>
              <a:gd name="T34" fmla="*/ 1 w 620"/>
              <a:gd name="T35" fmla="*/ 784 h 787"/>
              <a:gd name="T36" fmla="*/ 2 w 620"/>
              <a:gd name="T37" fmla="*/ 785 h 787"/>
              <a:gd name="T38" fmla="*/ 2 w 620"/>
              <a:gd name="T39" fmla="*/ 786 h 787"/>
              <a:gd name="T40" fmla="*/ 4 w 620"/>
              <a:gd name="T41" fmla="*/ 786 h 787"/>
              <a:gd name="T42" fmla="*/ 5 w 620"/>
              <a:gd name="T43" fmla="*/ 787 h 787"/>
              <a:gd name="T44" fmla="*/ 5 w 620"/>
              <a:gd name="T45" fmla="*/ 787 h 787"/>
              <a:gd name="T46" fmla="*/ 7 w 620"/>
              <a:gd name="T47" fmla="*/ 787 h 787"/>
              <a:gd name="T48" fmla="*/ 521 w 620"/>
              <a:gd name="T49" fmla="*/ 787 h 787"/>
              <a:gd name="T50" fmla="*/ 521 w 620"/>
              <a:gd name="T51" fmla="*/ 773 h 787"/>
              <a:gd name="T52" fmla="*/ 479 w 620"/>
              <a:gd name="T53" fmla="*/ 420 h 787"/>
              <a:gd name="T54" fmla="*/ 317 w 620"/>
              <a:gd name="T55" fmla="*/ 322 h 787"/>
              <a:gd name="T56" fmla="*/ 129 w 620"/>
              <a:gd name="T57" fmla="*/ 719 h 787"/>
              <a:gd name="T58" fmla="*/ 46 w 620"/>
              <a:gd name="T59" fmla="*/ 661 h 787"/>
              <a:gd name="T60" fmla="*/ 317 w 620"/>
              <a:gd name="T61" fmla="*/ 322 h 787"/>
              <a:gd name="T62" fmla="*/ 43 w 620"/>
              <a:gd name="T63" fmla="*/ 675 h 787"/>
              <a:gd name="T64" fmla="*/ 117 w 620"/>
              <a:gd name="T65" fmla="*/ 730 h 787"/>
              <a:gd name="T66" fmla="*/ 16 w 620"/>
              <a:gd name="T67" fmla="*/ 773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0" h="787">
                <a:moveTo>
                  <a:pt x="479" y="420"/>
                </a:moveTo>
                <a:cubicBezTo>
                  <a:pt x="479" y="419"/>
                  <a:pt x="480" y="419"/>
                  <a:pt x="480" y="419"/>
                </a:cubicBezTo>
                <a:cubicBezTo>
                  <a:pt x="480" y="419"/>
                  <a:pt x="480" y="419"/>
                  <a:pt x="480" y="419"/>
                </a:cubicBezTo>
                <a:cubicBezTo>
                  <a:pt x="618" y="203"/>
                  <a:pt x="618" y="203"/>
                  <a:pt x="618" y="203"/>
                </a:cubicBezTo>
                <a:cubicBezTo>
                  <a:pt x="620" y="200"/>
                  <a:pt x="619" y="196"/>
                  <a:pt x="616" y="193"/>
                </a:cubicBezTo>
                <a:cubicBezTo>
                  <a:pt x="613" y="191"/>
                  <a:pt x="608" y="192"/>
                  <a:pt x="606" y="196"/>
                </a:cubicBezTo>
                <a:cubicBezTo>
                  <a:pt x="475" y="401"/>
                  <a:pt x="475" y="401"/>
                  <a:pt x="475" y="401"/>
                </a:cubicBezTo>
                <a:cubicBezTo>
                  <a:pt x="450" y="353"/>
                  <a:pt x="423" y="330"/>
                  <a:pt x="396" y="319"/>
                </a:cubicBezTo>
                <a:cubicBezTo>
                  <a:pt x="527" y="107"/>
                  <a:pt x="527" y="107"/>
                  <a:pt x="527" y="107"/>
                </a:cubicBezTo>
                <a:cubicBezTo>
                  <a:pt x="529" y="103"/>
                  <a:pt x="528" y="99"/>
                  <a:pt x="524" y="97"/>
                </a:cubicBezTo>
                <a:cubicBezTo>
                  <a:pt x="521" y="95"/>
                  <a:pt x="517" y="96"/>
                  <a:pt x="515" y="99"/>
                </a:cubicBezTo>
                <a:cubicBezTo>
                  <a:pt x="382" y="314"/>
                  <a:pt x="382" y="314"/>
                  <a:pt x="382" y="314"/>
                </a:cubicBezTo>
                <a:cubicBezTo>
                  <a:pt x="360" y="308"/>
                  <a:pt x="338" y="308"/>
                  <a:pt x="317" y="308"/>
                </a:cubicBezTo>
                <a:cubicBezTo>
                  <a:pt x="297" y="308"/>
                  <a:pt x="278" y="308"/>
                  <a:pt x="259" y="303"/>
                </a:cubicBezTo>
                <a:cubicBezTo>
                  <a:pt x="421" y="36"/>
                  <a:pt x="421" y="36"/>
                  <a:pt x="421" y="36"/>
                </a:cubicBezTo>
                <a:cubicBezTo>
                  <a:pt x="423" y="33"/>
                  <a:pt x="422" y="29"/>
                  <a:pt x="419" y="27"/>
                </a:cubicBezTo>
                <a:cubicBezTo>
                  <a:pt x="415" y="25"/>
                  <a:pt x="411" y="26"/>
                  <a:pt x="409" y="29"/>
                </a:cubicBezTo>
                <a:cubicBezTo>
                  <a:pt x="245" y="299"/>
                  <a:pt x="245" y="299"/>
                  <a:pt x="245" y="299"/>
                </a:cubicBezTo>
                <a:cubicBezTo>
                  <a:pt x="218" y="288"/>
                  <a:pt x="192" y="265"/>
                  <a:pt x="167" y="216"/>
                </a:cubicBezTo>
                <a:cubicBezTo>
                  <a:pt x="292" y="11"/>
                  <a:pt x="292" y="11"/>
                  <a:pt x="292" y="11"/>
                </a:cubicBezTo>
                <a:cubicBezTo>
                  <a:pt x="294" y="8"/>
                  <a:pt x="293" y="4"/>
                  <a:pt x="289" y="2"/>
                </a:cubicBezTo>
                <a:cubicBezTo>
                  <a:pt x="286" y="0"/>
                  <a:pt x="282" y="1"/>
                  <a:pt x="280" y="4"/>
                </a:cubicBezTo>
                <a:cubicBezTo>
                  <a:pt x="153" y="212"/>
                  <a:pt x="153" y="212"/>
                  <a:pt x="153" y="212"/>
                </a:cubicBezTo>
                <a:cubicBezTo>
                  <a:pt x="153" y="212"/>
                  <a:pt x="153" y="212"/>
                  <a:pt x="153" y="212"/>
                </a:cubicBezTo>
                <a:cubicBezTo>
                  <a:pt x="153" y="212"/>
                  <a:pt x="153" y="213"/>
                  <a:pt x="153" y="213"/>
                </a:cubicBezTo>
                <a:cubicBezTo>
                  <a:pt x="153" y="213"/>
                  <a:pt x="153" y="213"/>
                  <a:pt x="153" y="213"/>
                </a:cubicBezTo>
                <a:cubicBezTo>
                  <a:pt x="0" y="779"/>
                  <a:pt x="0" y="779"/>
                  <a:pt x="0" y="779"/>
                </a:cubicBezTo>
                <a:cubicBezTo>
                  <a:pt x="0" y="779"/>
                  <a:pt x="0" y="779"/>
                  <a:pt x="0" y="779"/>
                </a:cubicBezTo>
                <a:cubicBezTo>
                  <a:pt x="0" y="779"/>
                  <a:pt x="0" y="779"/>
                  <a:pt x="0" y="779"/>
                </a:cubicBezTo>
                <a:cubicBezTo>
                  <a:pt x="0" y="780"/>
                  <a:pt x="0" y="780"/>
                  <a:pt x="0" y="780"/>
                </a:cubicBezTo>
                <a:cubicBezTo>
                  <a:pt x="0" y="780"/>
                  <a:pt x="0" y="780"/>
                  <a:pt x="0" y="780"/>
                </a:cubicBezTo>
                <a:cubicBezTo>
                  <a:pt x="0" y="781"/>
                  <a:pt x="0" y="781"/>
                  <a:pt x="0" y="781"/>
                </a:cubicBezTo>
                <a:cubicBezTo>
                  <a:pt x="0" y="781"/>
                  <a:pt x="0" y="781"/>
                  <a:pt x="0" y="782"/>
                </a:cubicBezTo>
                <a:cubicBezTo>
                  <a:pt x="0" y="782"/>
                  <a:pt x="0" y="782"/>
                  <a:pt x="0" y="782"/>
                </a:cubicBezTo>
                <a:cubicBezTo>
                  <a:pt x="0" y="782"/>
                  <a:pt x="1" y="783"/>
                  <a:pt x="1" y="783"/>
                </a:cubicBezTo>
                <a:cubicBezTo>
                  <a:pt x="1" y="783"/>
                  <a:pt x="1" y="783"/>
                  <a:pt x="1" y="784"/>
                </a:cubicBezTo>
                <a:cubicBezTo>
                  <a:pt x="1" y="784"/>
                  <a:pt x="1" y="784"/>
                  <a:pt x="1" y="784"/>
                </a:cubicBezTo>
                <a:cubicBezTo>
                  <a:pt x="1" y="784"/>
                  <a:pt x="1" y="784"/>
                  <a:pt x="2" y="785"/>
                </a:cubicBezTo>
                <a:cubicBezTo>
                  <a:pt x="2" y="785"/>
                  <a:pt x="2" y="785"/>
                  <a:pt x="2" y="785"/>
                </a:cubicBezTo>
                <a:cubicBezTo>
                  <a:pt x="2" y="785"/>
                  <a:pt x="2" y="785"/>
                  <a:pt x="2" y="786"/>
                </a:cubicBezTo>
                <a:cubicBezTo>
                  <a:pt x="3" y="786"/>
                  <a:pt x="3" y="786"/>
                  <a:pt x="3" y="786"/>
                </a:cubicBezTo>
                <a:cubicBezTo>
                  <a:pt x="3" y="786"/>
                  <a:pt x="3" y="786"/>
                  <a:pt x="4" y="786"/>
                </a:cubicBezTo>
                <a:cubicBezTo>
                  <a:pt x="4" y="787"/>
                  <a:pt x="4" y="787"/>
                  <a:pt x="4" y="787"/>
                </a:cubicBezTo>
                <a:cubicBezTo>
                  <a:pt x="4" y="787"/>
                  <a:pt x="5" y="787"/>
                  <a:pt x="5" y="787"/>
                </a:cubicBezTo>
                <a:cubicBezTo>
                  <a:pt x="5" y="787"/>
                  <a:pt x="5" y="787"/>
                  <a:pt x="5" y="787"/>
                </a:cubicBezTo>
                <a:cubicBezTo>
                  <a:pt x="5" y="787"/>
                  <a:pt x="5" y="787"/>
                  <a:pt x="5" y="787"/>
                </a:cubicBezTo>
                <a:cubicBezTo>
                  <a:pt x="6" y="787"/>
                  <a:pt x="7" y="787"/>
                  <a:pt x="7" y="787"/>
                </a:cubicBezTo>
                <a:cubicBezTo>
                  <a:pt x="7" y="787"/>
                  <a:pt x="7" y="787"/>
                  <a:pt x="7" y="787"/>
                </a:cubicBezTo>
                <a:cubicBezTo>
                  <a:pt x="7" y="787"/>
                  <a:pt x="7" y="787"/>
                  <a:pt x="7" y="787"/>
                </a:cubicBezTo>
                <a:cubicBezTo>
                  <a:pt x="521" y="787"/>
                  <a:pt x="521" y="787"/>
                  <a:pt x="521" y="787"/>
                </a:cubicBezTo>
                <a:cubicBezTo>
                  <a:pt x="525" y="787"/>
                  <a:pt x="528" y="784"/>
                  <a:pt x="528" y="780"/>
                </a:cubicBezTo>
                <a:cubicBezTo>
                  <a:pt x="528" y="777"/>
                  <a:pt x="525" y="773"/>
                  <a:pt x="521" y="773"/>
                </a:cubicBezTo>
                <a:cubicBezTo>
                  <a:pt x="90" y="773"/>
                  <a:pt x="90" y="773"/>
                  <a:pt x="90" y="773"/>
                </a:cubicBezTo>
                <a:cubicBezTo>
                  <a:pt x="479" y="420"/>
                  <a:pt x="479" y="420"/>
                  <a:pt x="479" y="420"/>
                </a:cubicBezTo>
                <a:cubicBezTo>
                  <a:pt x="479" y="420"/>
                  <a:pt x="479" y="420"/>
                  <a:pt x="479" y="420"/>
                </a:cubicBezTo>
                <a:close/>
                <a:moveTo>
                  <a:pt x="317" y="322"/>
                </a:moveTo>
                <a:cubicBezTo>
                  <a:pt x="370" y="322"/>
                  <a:pt x="420" y="322"/>
                  <a:pt x="466" y="413"/>
                </a:cubicBezTo>
                <a:cubicBezTo>
                  <a:pt x="129" y="719"/>
                  <a:pt x="129" y="719"/>
                  <a:pt x="129" y="719"/>
                </a:cubicBezTo>
                <a:cubicBezTo>
                  <a:pt x="119" y="718"/>
                  <a:pt x="106" y="705"/>
                  <a:pt x="94" y="693"/>
                </a:cubicBezTo>
                <a:cubicBezTo>
                  <a:pt x="80" y="679"/>
                  <a:pt x="64" y="663"/>
                  <a:pt x="46" y="661"/>
                </a:cubicBezTo>
                <a:cubicBezTo>
                  <a:pt x="161" y="234"/>
                  <a:pt x="161" y="234"/>
                  <a:pt x="161" y="234"/>
                </a:cubicBezTo>
                <a:cubicBezTo>
                  <a:pt x="209" y="322"/>
                  <a:pt x="264" y="322"/>
                  <a:pt x="317" y="322"/>
                </a:cubicBezTo>
                <a:close/>
                <a:moveTo>
                  <a:pt x="16" y="773"/>
                </a:moveTo>
                <a:cubicBezTo>
                  <a:pt x="43" y="675"/>
                  <a:pt x="43" y="675"/>
                  <a:pt x="43" y="675"/>
                </a:cubicBezTo>
                <a:cubicBezTo>
                  <a:pt x="56" y="674"/>
                  <a:pt x="70" y="689"/>
                  <a:pt x="84" y="703"/>
                </a:cubicBezTo>
                <a:cubicBezTo>
                  <a:pt x="95" y="714"/>
                  <a:pt x="106" y="725"/>
                  <a:pt x="117" y="730"/>
                </a:cubicBezTo>
                <a:cubicBezTo>
                  <a:pt x="69" y="773"/>
                  <a:pt x="69" y="773"/>
                  <a:pt x="69" y="773"/>
                </a:cubicBezTo>
                <a:lnTo>
                  <a:pt x="16" y="773"/>
                </a:lnTo>
                <a:close/>
              </a:path>
            </a:pathLst>
          </a:custGeom>
          <a:solidFill>
            <a:srgbClr val="38567B"/>
          </a:solidFill>
          <a:ln>
            <a:noFill/>
          </a:ln>
        </p:spPr>
        <p:txBody>
          <a:bodyPr vert="horz" wrap="square" lIns="91440" tIns="45720" rIns="91440" bIns="45720" numCol="1" anchor="t" anchorCtr="0" compatLnSpc="1">
            <a:prstTxWarp prst="textNoShape">
              <a:avLst/>
            </a:prstTxWarp>
          </a:bodyPr>
          <a:lstStyle/>
          <a:p>
            <a:pPr defTabSz="594863">
              <a:defRPr/>
            </a:pPr>
            <a:endParaRPr lang="en-US" sz="2300">
              <a:solidFill>
                <a:srgbClr val="004876"/>
              </a:solidFill>
              <a:latin typeface="Calibri" panose="020F0502020204030204" pitchFamily="34" charset="0"/>
              <a:cs typeface="Calibri" panose="020F0502020204030204" pitchFamily="34" charset="0"/>
            </a:endParaRPr>
          </a:p>
        </p:txBody>
      </p:sp>
      <p:sp>
        <p:nvSpPr>
          <p:cNvPr id="6" name="Freeform 104">
            <a:extLst>
              <a:ext uri="{FF2B5EF4-FFF2-40B4-BE49-F238E27FC236}">
                <a16:creationId xmlns:a16="http://schemas.microsoft.com/office/drawing/2014/main" id="{3E4CC0E0-38CC-4872-9B6E-E6B874815B77}"/>
              </a:ext>
            </a:extLst>
          </p:cNvPr>
          <p:cNvSpPr>
            <a:spLocks noChangeAspect="1" noEditPoints="1"/>
          </p:cNvSpPr>
          <p:nvPr/>
        </p:nvSpPr>
        <p:spPr bwMode="auto">
          <a:xfrm>
            <a:off x="4656255" y="1436555"/>
            <a:ext cx="504609" cy="640080"/>
          </a:xfrm>
          <a:custGeom>
            <a:avLst/>
            <a:gdLst>
              <a:gd name="T0" fmla="*/ 480 w 620"/>
              <a:gd name="T1" fmla="*/ 419 h 787"/>
              <a:gd name="T2" fmla="*/ 618 w 620"/>
              <a:gd name="T3" fmla="*/ 203 h 787"/>
              <a:gd name="T4" fmla="*/ 606 w 620"/>
              <a:gd name="T5" fmla="*/ 196 h 787"/>
              <a:gd name="T6" fmla="*/ 396 w 620"/>
              <a:gd name="T7" fmla="*/ 319 h 787"/>
              <a:gd name="T8" fmla="*/ 524 w 620"/>
              <a:gd name="T9" fmla="*/ 97 h 787"/>
              <a:gd name="T10" fmla="*/ 382 w 620"/>
              <a:gd name="T11" fmla="*/ 314 h 787"/>
              <a:gd name="T12" fmla="*/ 259 w 620"/>
              <a:gd name="T13" fmla="*/ 303 h 787"/>
              <a:gd name="T14" fmla="*/ 419 w 620"/>
              <a:gd name="T15" fmla="*/ 27 h 787"/>
              <a:gd name="T16" fmla="*/ 245 w 620"/>
              <a:gd name="T17" fmla="*/ 299 h 787"/>
              <a:gd name="T18" fmla="*/ 292 w 620"/>
              <a:gd name="T19" fmla="*/ 11 h 787"/>
              <a:gd name="T20" fmla="*/ 280 w 620"/>
              <a:gd name="T21" fmla="*/ 4 h 787"/>
              <a:gd name="T22" fmla="*/ 153 w 620"/>
              <a:gd name="T23" fmla="*/ 212 h 787"/>
              <a:gd name="T24" fmla="*/ 153 w 620"/>
              <a:gd name="T25" fmla="*/ 213 h 787"/>
              <a:gd name="T26" fmla="*/ 0 w 620"/>
              <a:gd name="T27" fmla="*/ 779 h 787"/>
              <a:gd name="T28" fmla="*/ 0 w 620"/>
              <a:gd name="T29" fmla="*/ 780 h 787"/>
              <a:gd name="T30" fmla="*/ 0 w 620"/>
              <a:gd name="T31" fmla="*/ 781 h 787"/>
              <a:gd name="T32" fmla="*/ 0 w 620"/>
              <a:gd name="T33" fmla="*/ 782 h 787"/>
              <a:gd name="T34" fmla="*/ 1 w 620"/>
              <a:gd name="T35" fmla="*/ 784 h 787"/>
              <a:gd name="T36" fmla="*/ 2 w 620"/>
              <a:gd name="T37" fmla="*/ 785 h 787"/>
              <a:gd name="T38" fmla="*/ 2 w 620"/>
              <a:gd name="T39" fmla="*/ 786 h 787"/>
              <a:gd name="T40" fmla="*/ 4 w 620"/>
              <a:gd name="T41" fmla="*/ 786 h 787"/>
              <a:gd name="T42" fmla="*/ 5 w 620"/>
              <a:gd name="T43" fmla="*/ 787 h 787"/>
              <a:gd name="T44" fmla="*/ 5 w 620"/>
              <a:gd name="T45" fmla="*/ 787 h 787"/>
              <a:gd name="T46" fmla="*/ 7 w 620"/>
              <a:gd name="T47" fmla="*/ 787 h 787"/>
              <a:gd name="T48" fmla="*/ 521 w 620"/>
              <a:gd name="T49" fmla="*/ 787 h 787"/>
              <a:gd name="T50" fmla="*/ 521 w 620"/>
              <a:gd name="T51" fmla="*/ 773 h 787"/>
              <a:gd name="T52" fmla="*/ 479 w 620"/>
              <a:gd name="T53" fmla="*/ 420 h 787"/>
              <a:gd name="T54" fmla="*/ 317 w 620"/>
              <a:gd name="T55" fmla="*/ 322 h 787"/>
              <a:gd name="T56" fmla="*/ 129 w 620"/>
              <a:gd name="T57" fmla="*/ 719 h 787"/>
              <a:gd name="T58" fmla="*/ 46 w 620"/>
              <a:gd name="T59" fmla="*/ 661 h 787"/>
              <a:gd name="T60" fmla="*/ 317 w 620"/>
              <a:gd name="T61" fmla="*/ 322 h 787"/>
              <a:gd name="T62" fmla="*/ 43 w 620"/>
              <a:gd name="T63" fmla="*/ 675 h 787"/>
              <a:gd name="T64" fmla="*/ 117 w 620"/>
              <a:gd name="T65" fmla="*/ 730 h 787"/>
              <a:gd name="T66" fmla="*/ 16 w 620"/>
              <a:gd name="T67" fmla="*/ 773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0" h="787">
                <a:moveTo>
                  <a:pt x="479" y="420"/>
                </a:moveTo>
                <a:cubicBezTo>
                  <a:pt x="479" y="419"/>
                  <a:pt x="480" y="419"/>
                  <a:pt x="480" y="419"/>
                </a:cubicBezTo>
                <a:cubicBezTo>
                  <a:pt x="480" y="419"/>
                  <a:pt x="480" y="419"/>
                  <a:pt x="480" y="419"/>
                </a:cubicBezTo>
                <a:cubicBezTo>
                  <a:pt x="618" y="203"/>
                  <a:pt x="618" y="203"/>
                  <a:pt x="618" y="203"/>
                </a:cubicBezTo>
                <a:cubicBezTo>
                  <a:pt x="620" y="200"/>
                  <a:pt x="619" y="196"/>
                  <a:pt x="616" y="193"/>
                </a:cubicBezTo>
                <a:cubicBezTo>
                  <a:pt x="613" y="191"/>
                  <a:pt x="608" y="192"/>
                  <a:pt x="606" y="196"/>
                </a:cubicBezTo>
                <a:cubicBezTo>
                  <a:pt x="475" y="401"/>
                  <a:pt x="475" y="401"/>
                  <a:pt x="475" y="401"/>
                </a:cubicBezTo>
                <a:cubicBezTo>
                  <a:pt x="450" y="353"/>
                  <a:pt x="423" y="330"/>
                  <a:pt x="396" y="319"/>
                </a:cubicBezTo>
                <a:cubicBezTo>
                  <a:pt x="527" y="107"/>
                  <a:pt x="527" y="107"/>
                  <a:pt x="527" y="107"/>
                </a:cubicBezTo>
                <a:cubicBezTo>
                  <a:pt x="529" y="103"/>
                  <a:pt x="528" y="99"/>
                  <a:pt x="524" y="97"/>
                </a:cubicBezTo>
                <a:cubicBezTo>
                  <a:pt x="521" y="95"/>
                  <a:pt x="517" y="96"/>
                  <a:pt x="515" y="99"/>
                </a:cubicBezTo>
                <a:cubicBezTo>
                  <a:pt x="382" y="314"/>
                  <a:pt x="382" y="314"/>
                  <a:pt x="382" y="314"/>
                </a:cubicBezTo>
                <a:cubicBezTo>
                  <a:pt x="360" y="308"/>
                  <a:pt x="338" y="308"/>
                  <a:pt x="317" y="308"/>
                </a:cubicBezTo>
                <a:cubicBezTo>
                  <a:pt x="297" y="308"/>
                  <a:pt x="278" y="308"/>
                  <a:pt x="259" y="303"/>
                </a:cubicBezTo>
                <a:cubicBezTo>
                  <a:pt x="421" y="36"/>
                  <a:pt x="421" y="36"/>
                  <a:pt x="421" y="36"/>
                </a:cubicBezTo>
                <a:cubicBezTo>
                  <a:pt x="423" y="33"/>
                  <a:pt x="422" y="29"/>
                  <a:pt x="419" y="27"/>
                </a:cubicBezTo>
                <a:cubicBezTo>
                  <a:pt x="415" y="25"/>
                  <a:pt x="411" y="26"/>
                  <a:pt x="409" y="29"/>
                </a:cubicBezTo>
                <a:cubicBezTo>
                  <a:pt x="245" y="299"/>
                  <a:pt x="245" y="299"/>
                  <a:pt x="245" y="299"/>
                </a:cubicBezTo>
                <a:cubicBezTo>
                  <a:pt x="218" y="288"/>
                  <a:pt x="192" y="265"/>
                  <a:pt x="167" y="216"/>
                </a:cubicBezTo>
                <a:cubicBezTo>
                  <a:pt x="292" y="11"/>
                  <a:pt x="292" y="11"/>
                  <a:pt x="292" y="11"/>
                </a:cubicBezTo>
                <a:cubicBezTo>
                  <a:pt x="294" y="8"/>
                  <a:pt x="293" y="4"/>
                  <a:pt x="289" y="2"/>
                </a:cubicBezTo>
                <a:cubicBezTo>
                  <a:pt x="286" y="0"/>
                  <a:pt x="282" y="1"/>
                  <a:pt x="280" y="4"/>
                </a:cubicBezTo>
                <a:cubicBezTo>
                  <a:pt x="153" y="212"/>
                  <a:pt x="153" y="212"/>
                  <a:pt x="153" y="212"/>
                </a:cubicBezTo>
                <a:cubicBezTo>
                  <a:pt x="153" y="212"/>
                  <a:pt x="153" y="212"/>
                  <a:pt x="153" y="212"/>
                </a:cubicBezTo>
                <a:cubicBezTo>
                  <a:pt x="153" y="212"/>
                  <a:pt x="153" y="213"/>
                  <a:pt x="153" y="213"/>
                </a:cubicBezTo>
                <a:cubicBezTo>
                  <a:pt x="153" y="213"/>
                  <a:pt x="153" y="213"/>
                  <a:pt x="153" y="213"/>
                </a:cubicBezTo>
                <a:cubicBezTo>
                  <a:pt x="0" y="779"/>
                  <a:pt x="0" y="779"/>
                  <a:pt x="0" y="779"/>
                </a:cubicBezTo>
                <a:cubicBezTo>
                  <a:pt x="0" y="779"/>
                  <a:pt x="0" y="779"/>
                  <a:pt x="0" y="779"/>
                </a:cubicBezTo>
                <a:cubicBezTo>
                  <a:pt x="0" y="779"/>
                  <a:pt x="0" y="779"/>
                  <a:pt x="0" y="779"/>
                </a:cubicBezTo>
                <a:cubicBezTo>
                  <a:pt x="0" y="780"/>
                  <a:pt x="0" y="780"/>
                  <a:pt x="0" y="780"/>
                </a:cubicBezTo>
                <a:cubicBezTo>
                  <a:pt x="0" y="780"/>
                  <a:pt x="0" y="780"/>
                  <a:pt x="0" y="780"/>
                </a:cubicBezTo>
                <a:cubicBezTo>
                  <a:pt x="0" y="781"/>
                  <a:pt x="0" y="781"/>
                  <a:pt x="0" y="781"/>
                </a:cubicBezTo>
                <a:cubicBezTo>
                  <a:pt x="0" y="781"/>
                  <a:pt x="0" y="781"/>
                  <a:pt x="0" y="782"/>
                </a:cubicBezTo>
                <a:cubicBezTo>
                  <a:pt x="0" y="782"/>
                  <a:pt x="0" y="782"/>
                  <a:pt x="0" y="782"/>
                </a:cubicBezTo>
                <a:cubicBezTo>
                  <a:pt x="0" y="782"/>
                  <a:pt x="1" y="783"/>
                  <a:pt x="1" y="783"/>
                </a:cubicBezTo>
                <a:cubicBezTo>
                  <a:pt x="1" y="783"/>
                  <a:pt x="1" y="783"/>
                  <a:pt x="1" y="784"/>
                </a:cubicBezTo>
                <a:cubicBezTo>
                  <a:pt x="1" y="784"/>
                  <a:pt x="1" y="784"/>
                  <a:pt x="1" y="784"/>
                </a:cubicBezTo>
                <a:cubicBezTo>
                  <a:pt x="1" y="784"/>
                  <a:pt x="1" y="784"/>
                  <a:pt x="2" y="785"/>
                </a:cubicBezTo>
                <a:cubicBezTo>
                  <a:pt x="2" y="785"/>
                  <a:pt x="2" y="785"/>
                  <a:pt x="2" y="785"/>
                </a:cubicBezTo>
                <a:cubicBezTo>
                  <a:pt x="2" y="785"/>
                  <a:pt x="2" y="785"/>
                  <a:pt x="2" y="786"/>
                </a:cubicBezTo>
                <a:cubicBezTo>
                  <a:pt x="3" y="786"/>
                  <a:pt x="3" y="786"/>
                  <a:pt x="3" y="786"/>
                </a:cubicBezTo>
                <a:cubicBezTo>
                  <a:pt x="3" y="786"/>
                  <a:pt x="3" y="786"/>
                  <a:pt x="4" y="786"/>
                </a:cubicBezTo>
                <a:cubicBezTo>
                  <a:pt x="4" y="787"/>
                  <a:pt x="4" y="787"/>
                  <a:pt x="4" y="787"/>
                </a:cubicBezTo>
                <a:cubicBezTo>
                  <a:pt x="4" y="787"/>
                  <a:pt x="5" y="787"/>
                  <a:pt x="5" y="787"/>
                </a:cubicBezTo>
                <a:cubicBezTo>
                  <a:pt x="5" y="787"/>
                  <a:pt x="5" y="787"/>
                  <a:pt x="5" y="787"/>
                </a:cubicBezTo>
                <a:cubicBezTo>
                  <a:pt x="5" y="787"/>
                  <a:pt x="5" y="787"/>
                  <a:pt x="5" y="787"/>
                </a:cubicBezTo>
                <a:cubicBezTo>
                  <a:pt x="6" y="787"/>
                  <a:pt x="7" y="787"/>
                  <a:pt x="7" y="787"/>
                </a:cubicBezTo>
                <a:cubicBezTo>
                  <a:pt x="7" y="787"/>
                  <a:pt x="7" y="787"/>
                  <a:pt x="7" y="787"/>
                </a:cubicBezTo>
                <a:cubicBezTo>
                  <a:pt x="7" y="787"/>
                  <a:pt x="7" y="787"/>
                  <a:pt x="7" y="787"/>
                </a:cubicBezTo>
                <a:cubicBezTo>
                  <a:pt x="521" y="787"/>
                  <a:pt x="521" y="787"/>
                  <a:pt x="521" y="787"/>
                </a:cubicBezTo>
                <a:cubicBezTo>
                  <a:pt x="525" y="787"/>
                  <a:pt x="528" y="784"/>
                  <a:pt x="528" y="780"/>
                </a:cubicBezTo>
                <a:cubicBezTo>
                  <a:pt x="528" y="777"/>
                  <a:pt x="525" y="773"/>
                  <a:pt x="521" y="773"/>
                </a:cubicBezTo>
                <a:cubicBezTo>
                  <a:pt x="90" y="773"/>
                  <a:pt x="90" y="773"/>
                  <a:pt x="90" y="773"/>
                </a:cubicBezTo>
                <a:cubicBezTo>
                  <a:pt x="479" y="420"/>
                  <a:pt x="479" y="420"/>
                  <a:pt x="479" y="420"/>
                </a:cubicBezTo>
                <a:cubicBezTo>
                  <a:pt x="479" y="420"/>
                  <a:pt x="479" y="420"/>
                  <a:pt x="479" y="420"/>
                </a:cubicBezTo>
                <a:close/>
                <a:moveTo>
                  <a:pt x="317" y="322"/>
                </a:moveTo>
                <a:cubicBezTo>
                  <a:pt x="370" y="322"/>
                  <a:pt x="420" y="322"/>
                  <a:pt x="466" y="413"/>
                </a:cubicBezTo>
                <a:cubicBezTo>
                  <a:pt x="129" y="719"/>
                  <a:pt x="129" y="719"/>
                  <a:pt x="129" y="719"/>
                </a:cubicBezTo>
                <a:cubicBezTo>
                  <a:pt x="119" y="718"/>
                  <a:pt x="106" y="705"/>
                  <a:pt x="94" y="693"/>
                </a:cubicBezTo>
                <a:cubicBezTo>
                  <a:pt x="80" y="679"/>
                  <a:pt x="64" y="663"/>
                  <a:pt x="46" y="661"/>
                </a:cubicBezTo>
                <a:cubicBezTo>
                  <a:pt x="161" y="234"/>
                  <a:pt x="161" y="234"/>
                  <a:pt x="161" y="234"/>
                </a:cubicBezTo>
                <a:cubicBezTo>
                  <a:pt x="209" y="322"/>
                  <a:pt x="264" y="322"/>
                  <a:pt x="317" y="322"/>
                </a:cubicBezTo>
                <a:close/>
                <a:moveTo>
                  <a:pt x="16" y="773"/>
                </a:moveTo>
                <a:cubicBezTo>
                  <a:pt x="43" y="675"/>
                  <a:pt x="43" y="675"/>
                  <a:pt x="43" y="675"/>
                </a:cubicBezTo>
                <a:cubicBezTo>
                  <a:pt x="56" y="674"/>
                  <a:pt x="70" y="689"/>
                  <a:pt x="84" y="703"/>
                </a:cubicBezTo>
                <a:cubicBezTo>
                  <a:pt x="95" y="714"/>
                  <a:pt x="106" y="725"/>
                  <a:pt x="117" y="730"/>
                </a:cubicBezTo>
                <a:cubicBezTo>
                  <a:pt x="69" y="773"/>
                  <a:pt x="69" y="773"/>
                  <a:pt x="69" y="773"/>
                </a:cubicBezTo>
                <a:lnTo>
                  <a:pt x="16" y="773"/>
                </a:lnTo>
                <a:close/>
              </a:path>
            </a:pathLst>
          </a:custGeom>
          <a:solidFill>
            <a:srgbClr val="38567B"/>
          </a:solidFill>
          <a:ln>
            <a:noFill/>
          </a:ln>
        </p:spPr>
        <p:txBody>
          <a:bodyPr vert="horz" wrap="square" lIns="91440" tIns="45720" rIns="91440" bIns="45720" numCol="1" anchor="t" anchorCtr="0" compatLnSpc="1">
            <a:prstTxWarp prst="textNoShape">
              <a:avLst/>
            </a:prstTxWarp>
          </a:bodyPr>
          <a:lstStyle/>
          <a:p>
            <a:pPr defTabSz="594863">
              <a:defRPr/>
            </a:pPr>
            <a:endParaRPr lang="en-US" sz="2300">
              <a:solidFill>
                <a:srgbClr val="004876"/>
              </a:solidFill>
              <a:latin typeface="Calibri" panose="020F0502020204030204" pitchFamily="34" charset="0"/>
              <a:cs typeface="Calibri" panose="020F0502020204030204" pitchFamily="34" charset="0"/>
            </a:endParaRPr>
          </a:p>
        </p:txBody>
      </p:sp>
      <p:sp>
        <p:nvSpPr>
          <p:cNvPr id="7" name="Freeform 104">
            <a:extLst>
              <a:ext uri="{FF2B5EF4-FFF2-40B4-BE49-F238E27FC236}">
                <a16:creationId xmlns:a16="http://schemas.microsoft.com/office/drawing/2014/main" id="{D4C34CB6-1229-4D8A-997C-D18EEE51CF6B}"/>
              </a:ext>
            </a:extLst>
          </p:cNvPr>
          <p:cNvSpPr>
            <a:spLocks noChangeAspect="1" noEditPoints="1"/>
          </p:cNvSpPr>
          <p:nvPr/>
        </p:nvSpPr>
        <p:spPr bwMode="auto">
          <a:xfrm>
            <a:off x="8418983" y="1436556"/>
            <a:ext cx="504609" cy="640080"/>
          </a:xfrm>
          <a:custGeom>
            <a:avLst/>
            <a:gdLst>
              <a:gd name="T0" fmla="*/ 480 w 620"/>
              <a:gd name="T1" fmla="*/ 419 h 787"/>
              <a:gd name="T2" fmla="*/ 618 w 620"/>
              <a:gd name="T3" fmla="*/ 203 h 787"/>
              <a:gd name="T4" fmla="*/ 606 w 620"/>
              <a:gd name="T5" fmla="*/ 196 h 787"/>
              <a:gd name="T6" fmla="*/ 396 w 620"/>
              <a:gd name="T7" fmla="*/ 319 h 787"/>
              <a:gd name="T8" fmla="*/ 524 w 620"/>
              <a:gd name="T9" fmla="*/ 97 h 787"/>
              <a:gd name="T10" fmla="*/ 382 w 620"/>
              <a:gd name="T11" fmla="*/ 314 h 787"/>
              <a:gd name="T12" fmla="*/ 259 w 620"/>
              <a:gd name="T13" fmla="*/ 303 h 787"/>
              <a:gd name="T14" fmla="*/ 419 w 620"/>
              <a:gd name="T15" fmla="*/ 27 h 787"/>
              <a:gd name="T16" fmla="*/ 245 w 620"/>
              <a:gd name="T17" fmla="*/ 299 h 787"/>
              <a:gd name="T18" fmla="*/ 292 w 620"/>
              <a:gd name="T19" fmla="*/ 11 h 787"/>
              <a:gd name="T20" fmla="*/ 280 w 620"/>
              <a:gd name="T21" fmla="*/ 4 h 787"/>
              <a:gd name="T22" fmla="*/ 153 w 620"/>
              <a:gd name="T23" fmla="*/ 212 h 787"/>
              <a:gd name="T24" fmla="*/ 153 w 620"/>
              <a:gd name="T25" fmla="*/ 213 h 787"/>
              <a:gd name="T26" fmla="*/ 0 w 620"/>
              <a:gd name="T27" fmla="*/ 779 h 787"/>
              <a:gd name="T28" fmla="*/ 0 w 620"/>
              <a:gd name="T29" fmla="*/ 780 h 787"/>
              <a:gd name="T30" fmla="*/ 0 w 620"/>
              <a:gd name="T31" fmla="*/ 781 h 787"/>
              <a:gd name="T32" fmla="*/ 0 w 620"/>
              <a:gd name="T33" fmla="*/ 782 h 787"/>
              <a:gd name="T34" fmla="*/ 1 w 620"/>
              <a:gd name="T35" fmla="*/ 784 h 787"/>
              <a:gd name="T36" fmla="*/ 2 w 620"/>
              <a:gd name="T37" fmla="*/ 785 h 787"/>
              <a:gd name="T38" fmla="*/ 2 w 620"/>
              <a:gd name="T39" fmla="*/ 786 h 787"/>
              <a:gd name="T40" fmla="*/ 4 w 620"/>
              <a:gd name="T41" fmla="*/ 786 h 787"/>
              <a:gd name="T42" fmla="*/ 5 w 620"/>
              <a:gd name="T43" fmla="*/ 787 h 787"/>
              <a:gd name="T44" fmla="*/ 5 w 620"/>
              <a:gd name="T45" fmla="*/ 787 h 787"/>
              <a:gd name="T46" fmla="*/ 7 w 620"/>
              <a:gd name="T47" fmla="*/ 787 h 787"/>
              <a:gd name="T48" fmla="*/ 521 w 620"/>
              <a:gd name="T49" fmla="*/ 787 h 787"/>
              <a:gd name="T50" fmla="*/ 521 w 620"/>
              <a:gd name="T51" fmla="*/ 773 h 787"/>
              <a:gd name="T52" fmla="*/ 479 w 620"/>
              <a:gd name="T53" fmla="*/ 420 h 787"/>
              <a:gd name="T54" fmla="*/ 317 w 620"/>
              <a:gd name="T55" fmla="*/ 322 h 787"/>
              <a:gd name="T56" fmla="*/ 129 w 620"/>
              <a:gd name="T57" fmla="*/ 719 h 787"/>
              <a:gd name="T58" fmla="*/ 46 w 620"/>
              <a:gd name="T59" fmla="*/ 661 h 787"/>
              <a:gd name="T60" fmla="*/ 317 w 620"/>
              <a:gd name="T61" fmla="*/ 322 h 787"/>
              <a:gd name="T62" fmla="*/ 43 w 620"/>
              <a:gd name="T63" fmla="*/ 675 h 787"/>
              <a:gd name="T64" fmla="*/ 117 w 620"/>
              <a:gd name="T65" fmla="*/ 730 h 787"/>
              <a:gd name="T66" fmla="*/ 16 w 620"/>
              <a:gd name="T67" fmla="*/ 773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0" h="787">
                <a:moveTo>
                  <a:pt x="479" y="420"/>
                </a:moveTo>
                <a:cubicBezTo>
                  <a:pt x="479" y="419"/>
                  <a:pt x="480" y="419"/>
                  <a:pt x="480" y="419"/>
                </a:cubicBezTo>
                <a:cubicBezTo>
                  <a:pt x="480" y="419"/>
                  <a:pt x="480" y="419"/>
                  <a:pt x="480" y="419"/>
                </a:cubicBezTo>
                <a:cubicBezTo>
                  <a:pt x="618" y="203"/>
                  <a:pt x="618" y="203"/>
                  <a:pt x="618" y="203"/>
                </a:cubicBezTo>
                <a:cubicBezTo>
                  <a:pt x="620" y="200"/>
                  <a:pt x="619" y="196"/>
                  <a:pt x="616" y="193"/>
                </a:cubicBezTo>
                <a:cubicBezTo>
                  <a:pt x="613" y="191"/>
                  <a:pt x="608" y="192"/>
                  <a:pt x="606" y="196"/>
                </a:cubicBezTo>
                <a:cubicBezTo>
                  <a:pt x="475" y="401"/>
                  <a:pt x="475" y="401"/>
                  <a:pt x="475" y="401"/>
                </a:cubicBezTo>
                <a:cubicBezTo>
                  <a:pt x="450" y="353"/>
                  <a:pt x="423" y="330"/>
                  <a:pt x="396" y="319"/>
                </a:cubicBezTo>
                <a:cubicBezTo>
                  <a:pt x="527" y="107"/>
                  <a:pt x="527" y="107"/>
                  <a:pt x="527" y="107"/>
                </a:cubicBezTo>
                <a:cubicBezTo>
                  <a:pt x="529" y="103"/>
                  <a:pt x="528" y="99"/>
                  <a:pt x="524" y="97"/>
                </a:cubicBezTo>
                <a:cubicBezTo>
                  <a:pt x="521" y="95"/>
                  <a:pt x="517" y="96"/>
                  <a:pt x="515" y="99"/>
                </a:cubicBezTo>
                <a:cubicBezTo>
                  <a:pt x="382" y="314"/>
                  <a:pt x="382" y="314"/>
                  <a:pt x="382" y="314"/>
                </a:cubicBezTo>
                <a:cubicBezTo>
                  <a:pt x="360" y="308"/>
                  <a:pt x="338" y="308"/>
                  <a:pt x="317" y="308"/>
                </a:cubicBezTo>
                <a:cubicBezTo>
                  <a:pt x="297" y="308"/>
                  <a:pt x="278" y="308"/>
                  <a:pt x="259" y="303"/>
                </a:cubicBezTo>
                <a:cubicBezTo>
                  <a:pt x="421" y="36"/>
                  <a:pt x="421" y="36"/>
                  <a:pt x="421" y="36"/>
                </a:cubicBezTo>
                <a:cubicBezTo>
                  <a:pt x="423" y="33"/>
                  <a:pt x="422" y="29"/>
                  <a:pt x="419" y="27"/>
                </a:cubicBezTo>
                <a:cubicBezTo>
                  <a:pt x="415" y="25"/>
                  <a:pt x="411" y="26"/>
                  <a:pt x="409" y="29"/>
                </a:cubicBezTo>
                <a:cubicBezTo>
                  <a:pt x="245" y="299"/>
                  <a:pt x="245" y="299"/>
                  <a:pt x="245" y="299"/>
                </a:cubicBezTo>
                <a:cubicBezTo>
                  <a:pt x="218" y="288"/>
                  <a:pt x="192" y="265"/>
                  <a:pt x="167" y="216"/>
                </a:cubicBezTo>
                <a:cubicBezTo>
                  <a:pt x="292" y="11"/>
                  <a:pt x="292" y="11"/>
                  <a:pt x="292" y="11"/>
                </a:cubicBezTo>
                <a:cubicBezTo>
                  <a:pt x="294" y="8"/>
                  <a:pt x="293" y="4"/>
                  <a:pt x="289" y="2"/>
                </a:cubicBezTo>
                <a:cubicBezTo>
                  <a:pt x="286" y="0"/>
                  <a:pt x="282" y="1"/>
                  <a:pt x="280" y="4"/>
                </a:cubicBezTo>
                <a:cubicBezTo>
                  <a:pt x="153" y="212"/>
                  <a:pt x="153" y="212"/>
                  <a:pt x="153" y="212"/>
                </a:cubicBezTo>
                <a:cubicBezTo>
                  <a:pt x="153" y="212"/>
                  <a:pt x="153" y="212"/>
                  <a:pt x="153" y="212"/>
                </a:cubicBezTo>
                <a:cubicBezTo>
                  <a:pt x="153" y="212"/>
                  <a:pt x="153" y="213"/>
                  <a:pt x="153" y="213"/>
                </a:cubicBezTo>
                <a:cubicBezTo>
                  <a:pt x="153" y="213"/>
                  <a:pt x="153" y="213"/>
                  <a:pt x="153" y="213"/>
                </a:cubicBezTo>
                <a:cubicBezTo>
                  <a:pt x="0" y="779"/>
                  <a:pt x="0" y="779"/>
                  <a:pt x="0" y="779"/>
                </a:cubicBezTo>
                <a:cubicBezTo>
                  <a:pt x="0" y="779"/>
                  <a:pt x="0" y="779"/>
                  <a:pt x="0" y="779"/>
                </a:cubicBezTo>
                <a:cubicBezTo>
                  <a:pt x="0" y="779"/>
                  <a:pt x="0" y="779"/>
                  <a:pt x="0" y="779"/>
                </a:cubicBezTo>
                <a:cubicBezTo>
                  <a:pt x="0" y="780"/>
                  <a:pt x="0" y="780"/>
                  <a:pt x="0" y="780"/>
                </a:cubicBezTo>
                <a:cubicBezTo>
                  <a:pt x="0" y="780"/>
                  <a:pt x="0" y="780"/>
                  <a:pt x="0" y="780"/>
                </a:cubicBezTo>
                <a:cubicBezTo>
                  <a:pt x="0" y="781"/>
                  <a:pt x="0" y="781"/>
                  <a:pt x="0" y="781"/>
                </a:cubicBezTo>
                <a:cubicBezTo>
                  <a:pt x="0" y="781"/>
                  <a:pt x="0" y="781"/>
                  <a:pt x="0" y="782"/>
                </a:cubicBezTo>
                <a:cubicBezTo>
                  <a:pt x="0" y="782"/>
                  <a:pt x="0" y="782"/>
                  <a:pt x="0" y="782"/>
                </a:cubicBezTo>
                <a:cubicBezTo>
                  <a:pt x="0" y="782"/>
                  <a:pt x="1" y="783"/>
                  <a:pt x="1" y="783"/>
                </a:cubicBezTo>
                <a:cubicBezTo>
                  <a:pt x="1" y="783"/>
                  <a:pt x="1" y="783"/>
                  <a:pt x="1" y="784"/>
                </a:cubicBezTo>
                <a:cubicBezTo>
                  <a:pt x="1" y="784"/>
                  <a:pt x="1" y="784"/>
                  <a:pt x="1" y="784"/>
                </a:cubicBezTo>
                <a:cubicBezTo>
                  <a:pt x="1" y="784"/>
                  <a:pt x="1" y="784"/>
                  <a:pt x="2" y="785"/>
                </a:cubicBezTo>
                <a:cubicBezTo>
                  <a:pt x="2" y="785"/>
                  <a:pt x="2" y="785"/>
                  <a:pt x="2" y="785"/>
                </a:cubicBezTo>
                <a:cubicBezTo>
                  <a:pt x="2" y="785"/>
                  <a:pt x="2" y="785"/>
                  <a:pt x="2" y="786"/>
                </a:cubicBezTo>
                <a:cubicBezTo>
                  <a:pt x="3" y="786"/>
                  <a:pt x="3" y="786"/>
                  <a:pt x="3" y="786"/>
                </a:cubicBezTo>
                <a:cubicBezTo>
                  <a:pt x="3" y="786"/>
                  <a:pt x="3" y="786"/>
                  <a:pt x="4" y="786"/>
                </a:cubicBezTo>
                <a:cubicBezTo>
                  <a:pt x="4" y="787"/>
                  <a:pt x="4" y="787"/>
                  <a:pt x="4" y="787"/>
                </a:cubicBezTo>
                <a:cubicBezTo>
                  <a:pt x="4" y="787"/>
                  <a:pt x="5" y="787"/>
                  <a:pt x="5" y="787"/>
                </a:cubicBezTo>
                <a:cubicBezTo>
                  <a:pt x="5" y="787"/>
                  <a:pt x="5" y="787"/>
                  <a:pt x="5" y="787"/>
                </a:cubicBezTo>
                <a:cubicBezTo>
                  <a:pt x="5" y="787"/>
                  <a:pt x="5" y="787"/>
                  <a:pt x="5" y="787"/>
                </a:cubicBezTo>
                <a:cubicBezTo>
                  <a:pt x="6" y="787"/>
                  <a:pt x="7" y="787"/>
                  <a:pt x="7" y="787"/>
                </a:cubicBezTo>
                <a:cubicBezTo>
                  <a:pt x="7" y="787"/>
                  <a:pt x="7" y="787"/>
                  <a:pt x="7" y="787"/>
                </a:cubicBezTo>
                <a:cubicBezTo>
                  <a:pt x="7" y="787"/>
                  <a:pt x="7" y="787"/>
                  <a:pt x="7" y="787"/>
                </a:cubicBezTo>
                <a:cubicBezTo>
                  <a:pt x="521" y="787"/>
                  <a:pt x="521" y="787"/>
                  <a:pt x="521" y="787"/>
                </a:cubicBezTo>
                <a:cubicBezTo>
                  <a:pt x="525" y="787"/>
                  <a:pt x="528" y="784"/>
                  <a:pt x="528" y="780"/>
                </a:cubicBezTo>
                <a:cubicBezTo>
                  <a:pt x="528" y="777"/>
                  <a:pt x="525" y="773"/>
                  <a:pt x="521" y="773"/>
                </a:cubicBezTo>
                <a:cubicBezTo>
                  <a:pt x="90" y="773"/>
                  <a:pt x="90" y="773"/>
                  <a:pt x="90" y="773"/>
                </a:cubicBezTo>
                <a:cubicBezTo>
                  <a:pt x="479" y="420"/>
                  <a:pt x="479" y="420"/>
                  <a:pt x="479" y="420"/>
                </a:cubicBezTo>
                <a:cubicBezTo>
                  <a:pt x="479" y="420"/>
                  <a:pt x="479" y="420"/>
                  <a:pt x="479" y="420"/>
                </a:cubicBezTo>
                <a:close/>
                <a:moveTo>
                  <a:pt x="317" y="322"/>
                </a:moveTo>
                <a:cubicBezTo>
                  <a:pt x="370" y="322"/>
                  <a:pt x="420" y="322"/>
                  <a:pt x="466" y="413"/>
                </a:cubicBezTo>
                <a:cubicBezTo>
                  <a:pt x="129" y="719"/>
                  <a:pt x="129" y="719"/>
                  <a:pt x="129" y="719"/>
                </a:cubicBezTo>
                <a:cubicBezTo>
                  <a:pt x="119" y="718"/>
                  <a:pt x="106" y="705"/>
                  <a:pt x="94" y="693"/>
                </a:cubicBezTo>
                <a:cubicBezTo>
                  <a:pt x="80" y="679"/>
                  <a:pt x="64" y="663"/>
                  <a:pt x="46" y="661"/>
                </a:cubicBezTo>
                <a:cubicBezTo>
                  <a:pt x="161" y="234"/>
                  <a:pt x="161" y="234"/>
                  <a:pt x="161" y="234"/>
                </a:cubicBezTo>
                <a:cubicBezTo>
                  <a:pt x="209" y="322"/>
                  <a:pt x="264" y="322"/>
                  <a:pt x="317" y="322"/>
                </a:cubicBezTo>
                <a:close/>
                <a:moveTo>
                  <a:pt x="16" y="773"/>
                </a:moveTo>
                <a:cubicBezTo>
                  <a:pt x="43" y="675"/>
                  <a:pt x="43" y="675"/>
                  <a:pt x="43" y="675"/>
                </a:cubicBezTo>
                <a:cubicBezTo>
                  <a:pt x="56" y="674"/>
                  <a:pt x="70" y="689"/>
                  <a:pt x="84" y="703"/>
                </a:cubicBezTo>
                <a:cubicBezTo>
                  <a:pt x="95" y="714"/>
                  <a:pt x="106" y="725"/>
                  <a:pt x="117" y="730"/>
                </a:cubicBezTo>
                <a:cubicBezTo>
                  <a:pt x="69" y="773"/>
                  <a:pt x="69" y="773"/>
                  <a:pt x="69" y="773"/>
                </a:cubicBezTo>
                <a:lnTo>
                  <a:pt x="16" y="773"/>
                </a:lnTo>
                <a:close/>
              </a:path>
            </a:pathLst>
          </a:custGeom>
          <a:solidFill>
            <a:srgbClr val="38567B"/>
          </a:solidFill>
          <a:ln>
            <a:noFill/>
          </a:ln>
        </p:spPr>
        <p:txBody>
          <a:bodyPr vert="horz" wrap="square" lIns="91440" tIns="45720" rIns="91440" bIns="45720" numCol="1" anchor="t" anchorCtr="0" compatLnSpc="1">
            <a:prstTxWarp prst="textNoShape">
              <a:avLst/>
            </a:prstTxWarp>
          </a:bodyPr>
          <a:lstStyle/>
          <a:p>
            <a:pPr defTabSz="594863">
              <a:defRPr/>
            </a:pPr>
            <a:endParaRPr lang="en-US" sz="2300">
              <a:solidFill>
                <a:srgbClr val="004876"/>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5747DA8D-B57A-48BD-86C6-DA97D8DBF566}"/>
              </a:ext>
            </a:extLst>
          </p:cNvPr>
          <p:cNvSpPr txBox="1"/>
          <p:nvPr/>
        </p:nvSpPr>
        <p:spPr>
          <a:xfrm>
            <a:off x="1345868" y="1676525"/>
            <a:ext cx="2059653" cy="369332"/>
          </a:xfrm>
          <a:prstGeom prst="rect">
            <a:avLst/>
          </a:prstGeom>
          <a:noFill/>
        </p:spPr>
        <p:txBody>
          <a:bodyPr wrap="square" rtlCol="0">
            <a:spAutoFit/>
          </a:bodyPr>
          <a:lstStyle/>
          <a:p>
            <a:pPr defTabSz="1218804">
              <a:defRPr/>
            </a:pPr>
            <a:r>
              <a:rPr lang="en-US" dirty="0">
                <a:solidFill>
                  <a:srgbClr val="004876"/>
                </a:solidFill>
                <a:latin typeface="+mj-lt"/>
                <a:ea typeface="Roboto" pitchFamily="2" charset="0"/>
                <a:cs typeface="Calibri" panose="020F0502020204030204" pitchFamily="34" charset="0"/>
              </a:rPr>
              <a:t>Story Title</a:t>
            </a:r>
          </a:p>
        </p:txBody>
      </p:sp>
      <p:sp>
        <p:nvSpPr>
          <p:cNvPr id="9" name="TextBox 8">
            <a:extLst>
              <a:ext uri="{FF2B5EF4-FFF2-40B4-BE49-F238E27FC236}">
                <a16:creationId xmlns:a16="http://schemas.microsoft.com/office/drawing/2014/main" id="{1BF86EF1-B517-4C59-999C-438ED909C717}"/>
              </a:ext>
            </a:extLst>
          </p:cNvPr>
          <p:cNvSpPr txBox="1"/>
          <p:nvPr/>
        </p:nvSpPr>
        <p:spPr>
          <a:xfrm>
            <a:off x="5160864" y="1676525"/>
            <a:ext cx="2059653" cy="369332"/>
          </a:xfrm>
          <a:prstGeom prst="rect">
            <a:avLst/>
          </a:prstGeom>
          <a:noFill/>
        </p:spPr>
        <p:txBody>
          <a:bodyPr wrap="square" rtlCol="0">
            <a:spAutoFit/>
          </a:bodyPr>
          <a:lstStyle/>
          <a:p>
            <a:pPr defTabSz="1218804">
              <a:defRPr/>
            </a:pPr>
            <a:r>
              <a:rPr lang="en-US" dirty="0">
                <a:solidFill>
                  <a:srgbClr val="004876"/>
                </a:solidFill>
                <a:latin typeface="+mj-lt"/>
                <a:ea typeface="Roboto" pitchFamily="2" charset="0"/>
                <a:cs typeface="Calibri" panose="020F0502020204030204" pitchFamily="34" charset="0"/>
              </a:rPr>
              <a:t>Story Description</a:t>
            </a:r>
          </a:p>
        </p:txBody>
      </p:sp>
      <p:sp>
        <p:nvSpPr>
          <p:cNvPr id="10" name="TextBox 9">
            <a:extLst>
              <a:ext uri="{FF2B5EF4-FFF2-40B4-BE49-F238E27FC236}">
                <a16:creationId xmlns:a16="http://schemas.microsoft.com/office/drawing/2014/main" id="{C8E849AA-84EF-42DA-86FE-ECE2BFB43DAB}"/>
              </a:ext>
            </a:extLst>
          </p:cNvPr>
          <p:cNvSpPr txBox="1"/>
          <p:nvPr/>
        </p:nvSpPr>
        <p:spPr>
          <a:xfrm>
            <a:off x="8923591" y="1676525"/>
            <a:ext cx="2640678" cy="369332"/>
          </a:xfrm>
          <a:prstGeom prst="rect">
            <a:avLst/>
          </a:prstGeom>
          <a:noFill/>
        </p:spPr>
        <p:txBody>
          <a:bodyPr wrap="square" rtlCol="0">
            <a:spAutoFit/>
          </a:bodyPr>
          <a:lstStyle/>
          <a:p>
            <a:pPr defTabSz="1218804">
              <a:defRPr/>
            </a:pPr>
            <a:r>
              <a:rPr lang="en-US" dirty="0">
                <a:solidFill>
                  <a:srgbClr val="004876"/>
                </a:solidFill>
                <a:latin typeface="+mj-lt"/>
                <a:ea typeface="Roboto" pitchFamily="2" charset="0"/>
                <a:cs typeface="Calibri" panose="020F0502020204030204" pitchFamily="34" charset="0"/>
              </a:rPr>
              <a:t>Acceptance Criteria</a:t>
            </a:r>
          </a:p>
        </p:txBody>
      </p:sp>
      <p:sp>
        <p:nvSpPr>
          <p:cNvPr id="11" name="TextBox 10">
            <a:extLst>
              <a:ext uri="{FF2B5EF4-FFF2-40B4-BE49-F238E27FC236}">
                <a16:creationId xmlns:a16="http://schemas.microsoft.com/office/drawing/2014/main" id="{0E4645C8-5050-4736-9F60-4B677F4AA44F}"/>
              </a:ext>
            </a:extLst>
          </p:cNvPr>
          <p:cNvSpPr txBox="1"/>
          <p:nvPr/>
        </p:nvSpPr>
        <p:spPr>
          <a:xfrm>
            <a:off x="841258" y="2341559"/>
            <a:ext cx="3017692" cy="497316"/>
          </a:xfrm>
          <a:prstGeom prst="rect">
            <a:avLst/>
          </a:prstGeom>
          <a:noFill/>
        </p:spPr>
        <p:txBody>
          <a:bodyPr wrap="square" rtlCol="0">
            <a:spAutoFit/>
          </a:bodyPr>
          <a:lstStyle/>
          <a:p>
            <a:pPr defTabSz="1218804">
              <a:lnSpc>
                <a:spcPct val="94000"/>
              </a:lnSpc>
              <a:spcAft>
                <a:spcPts val="800"/>
              </a:spcAft>
              <a:buClr>
                <a:srgbClr val="97AEA0"/>
              </a:buClr>
              <a:defRPr/>
            </a:pPr>
            <a:r>
              <a:rPr lang="en-US" sz="1400">
                <a:solidFill>
                  <a:schemeClr val="tx1">
                    <a:lumMod val="85000"/>
                    <a:lumOff val="15000"/>
                  </a:schemeClr>
                </a:solidFill>
                <a:ea typeface="Roboto" pitchFamily="2" charset="0"/>
                <a:cs typeface="Calibri" panose="020F0502020204030204" pitchFamily="34" charset="0"/>
              </a:rPr>
              <a:t>One line with a brief description of the story</a:t>
            </a:r>
          </a:p>
        </p:txBody>
      </p:sp>
      <p:sp>
        <p:nvSpPr>
          <p:cNvPr id="12" name="TextBox 11">
            <a:extLst>
              <a:ext uri="{FF2B5EF4-FFF2-40B4-BE49-F238E27FC236}">
                <a16:creationId xmlns:a16="http://schemas.microsoft.com/office/drawing/2014/main" id="{AC80EDE6-C3F9-4EA1-9ED1-682C8D7B39A7}"/>
              </a:ext>
            </a:extLst>
          </p:cNvPr>
          <p:cNvSpPr txBox="1"/>
          <p:nvPr/>
        </p:nvSpPr>
        <p:spPr>
          <a:xfrm>
            <a:off x="4656254" y="2341559"/>
            <a:ext cx="3017692" cy="1925720"/>
          </a:xfrm>
          <a:prstGeom prst="rect">
            <a:avLst/>
          </a:prstGeom>
          <a:noFill/>
        </p:spPr>
        <p:txBody>
          <a:bodyPr wrap="square" rtlCol="0">
            <a:spAutoFit/>
          </a:bodyPr>
          <a:lstStyle/>
          <a:p>
            <a:pPr defTabSz="1218804">
              <a:lnSpc>
                <a:spcPct val="89000"/>
              </a:lnSpc>
              <a:defRPr/>
            </a:pPr>
            <a:r>
              <a:rPr lang="en-US" sz="1400">
                <a:solidFill>
                  <a:schemeClr val="tx1">
                    <a:lumMod val="85000"/>
                    <a:lumOff val="15000"/>
                  </a:schemeClr>
                </a:solidFill>
                <a:ea typeface="Roboto" pitchFamily="2" charset="0"/>
                <a:cs typeface="Calibri" panose="020F0502020204030204" pitchFamily="34" charset="0"/>
              </a:rPr>
              <a:t>As a &lt;role&gt;</a:t>
            </a:r>
          </a:p>
          <a:p>
            <a:pPr marL="342797" indent="-342797" defTabSz="914126" eaLnBrk="0" hangingPunct="0">
              <a:lnSpc>
                <a:spcPct val="80000"/>
              </a:lnSpc>
              <a:spcBef>
                <a:spcPct val="20000"/>
              </a:spcBef>
              <a:defRPr/>
            </a:pPr>
            <a:r>
              <a:rPr lang="en-US" sz="1400">
                <a:solidFill>
                  <a:schemeClr val="tx1">
                    <a:lumMod val="85000"/>
                    <a:lumOff val="15000"/>
                  </a:schemeClr>
                </a:solidFill>
                <a:ea typeface="Roboto" pitchFamily="2" charset="0"/>
                <a:cs typeface="Calibri" panose="020F0502020204030204" pitchFamily="34" charset="0"/>
              </a:rPr>
              <a:t>I want to &lt;goal&gt;</a:t>
            </a:r>
          </a:p>
          <a:p>
            <a:pPr marL="342797" indent="-342797" defTabSz="914126" eaLnBrk="0" hangingPunct="0">
              <a:lnSpc>
                <a:spcPct val="80000"/>
              </a:lnSpc>
              <a:spcBef>
                <a:spcPct val="20000"/>
              </a:spcBef>
              <a:defRPr/>
            </a:pPr>
            <a:r>
              <a:rPr lang="en-US" sz="1400">
                <a:solidFill>
                  <a:schemeClr val="tx1">
                    <a:lumMod val="85000"/>
                    <a:lumOff val="15000"/>
                  </a:schemeClr>
                </a:solidFill>
                <a:ea typeface="Roboto" pitchFamily="2" charset="0"/>
                <a:cs typeface="Calibri" panose="020F0502020204030204" pitchFamily="34" charset="0"/>
              </a:rPr>
              <a:t>So I can &lt;why&gt;</a:t>
            </a:r>
          </a:p>
          <a:p>
            <a:pPr marL="342797" indent="-342797" defTabSz="914126" eaLnBrk="0" hangingPunct="0">
              <a:lnSpc>
                <a:spcPct val="80000"/>
              </a:lnSpc>
              <a:spcBef>
                <a:spcPct val="20000"/>
              </a:spcBef>
              <a:defRPr/>
            </a:pPr>
            <a:endParaRPr lang="en-US" sz="1400">
              <a:solidFill>
                <a:schemeClr val="tx1">
                  <a:lumMod val="85000"/>
                  <a:lumOff val="15000"/>
                </a:schemeClr>
              </a:solidFill>
              <a:ea typeface="Roboto" pitchFamily="2" charset="0"/>
              <a:cs typeface="Calibri" panose="020F0502020204030204" pitchFamily="34" charset="0"/>
            </a:endParaRPr>
          </a:p>
          <a:p>
            <a:pPr defTabSz="914126" eaLnBrk="0" hangingPunct="0">
              <a:lnSpc>
                <a:spcPct val="80000"/>
              </a:lnSpc>
              <a:spcBef>
                <a:spcPct val="20000"/>
              </a:spcBef>
              <a:defRPr/>
            </a:pPr>
            <a:r>
              <a:rPr lang="en-US" sz="1400">
                <a:solidFill>
                  <a:schemeClr val="tx1">
                    <a:lumMod val="85000"/>
                    <a:lumOff val="15000"/>
                  </a:schemeClr>
                </a:solidFill>
                <a:ea typeface="Roboto" pitchFamily="2" charset="0"/>
                <a:cs typeface="Calibri" panose="020F0502020204030204" pitchFamily="34" charset="0"/>
              </a:rPr>
              <a:t>Role – who needs this functionality</a:t>
            </a:r>
          </a:p>
          <a:p>
            <a:pPr defTabSz="914126" eaLnBrk="0" hangingPunct="0">
              <a:lnSpc>
                <a:spcPct val="80000"/>
              </a:lnSpc>
              <a:spcBef>
                <a:spcPct val="20000"/>
              </a:spcBef>
              <a:defRPr/>
            </a:pPr>
            <a:r>
              <a:rPr lang="en-US" sz="1400">
                <a:solidFill>
                  <a:schemeClr val="tx1">
                    <a:lumMod val="85000"/>
                    <a:lumOff val="15000"/>
                  </a:schemeClr>
                </a:solidFill>
                <a:ea typeface="Roboto" pitchFamily="2" charset="0"/>
                <a:cs typeface="Calibri" panose="020F0502020204030204" pitchFamily="34" charset="0"/>
              </a:rPr>
              <a:t>Goal – what does the user what to accomplish</a:t>
            </a:r>
          </a:p>
          <a:p>
            <a:pPr defTabSz="914126" eaLnBrk="0" hangingPunct="0">
              <a:lnSpc>
                <a:spcPct val="80000"/>
              </a:lnSpc>
              <a:spcBef>
                <a:spcPct val="20000"/>
              </a:spcBef>
              <a:defRPr/>
            </a:pPr>
            <a:r>
              <a:rPr lang="en-US" sz="1400">
                <a:solidFill>
                  <a:schemeClr val="tx1">
                    <a:lumMod val="85000"/>
                    <a:lumOff val="15000"/>
                  </a:schemeClr>
                </a:solidFill>
                <a:ea typeface="Roboto" pitchFamily="2" charset="0"/>
                <a:cs typeface="Calibri" panose="020F0502020204030204" pitchFamily="34" charset="0"/>
              </a:rPr>
              <a:t>Why – why is this functionality important</a:t>
            </a:r>
          </a:p>
        </p:txBody>
      </p:sp>
      <p:sp>
        <p:nvSpPr>
          <p:cNvPr id="13" name="TextBox 12">
            <a:extLst>
              <a:ext uri="{FF2B5EF4-FFF2-40B4-BE49-F238E27FC236}">
                <a16:creationId xmlns:a16="http://schemas.microsoft.com/office/drawing/2014/main" id="{75100261-24A2-413B-BB05-68A50689C695}"/>
              </a:ext>
            </a:extLst>
          </p:cNvPr>
          <p:cNvSpPr txBox="1"/>
          <p:nvPr/>
        </p:nvSpPr>
        <p:spPr>
          <a:xfrm>
            <a:off x="8480120" y="2316605"/>
            <a:ext cx="3407079" cy="3367076"/>
          </a:xfrm>
          <a:prstGeom prst="rect">
            <a:avLst/>
          </a:prstGeom>
          <a:noFill/>
        </p:spPr>
        <p:txBody>
          <a:bodyPr wrap="square" rtlCol="0">
            <a:spAutoFit/>
          </a:bodyPr>
          <a:lstStyle/>
          <a:p>
            <a:pPr defTabSz="914126">
              <a:lnSpc>
                <a:spcPct val="80000"/>
              </a:lnSpc>
              <a:defRPr/>
            </a:pPr>
            <a:r>
              <a:rPr lang="en-US" sz="1400">
                <a:solidFill>
                  <a:schemeClr val="tx1">
                    <a:lumMod val="85000"/>
                    <a:lumOff val="15000"/>
                  </a:schemeClr>
                </a:solidFill>
                <a:ea typeface="Roboto" pitchFamily="2" charset="0"/>
                <a:cs typeface="Calibri" panose="020F0502020204030204" pitchFamily="34" charset="0"/>
              </a:rPr>
              <a:t>Presented as scenarios that are testable:</a:t>
            </a:r>
          </a:p>
          <a:p>
            <a:pPr defTabSz="914126">
              <a:lnSpc>
                <a:spcPct val="80000"/>
              </a:lnSpc>
              <a:defRPr/>
            </a:pPr>
            <a:endParaRPr lang="en-US" sz="1400" b="1">
              <a:solidFill>
                <a:schemeClr val="tx1">
                  <a:lumMod val="85000"/>
                  <a:lumOff val="15000"/>
                </a:schemeClr>
              </a:solidFill>
              <a:ea typeface="Roboto" pitchFamily="2" charset="0"/>
              <a:cs typeface="Calibri" panose="020F0502020204030204" pitchFamily="34" charset="0"/>
            </a:endParaRPr>
          </a:p>
          <a:p>
            <a:pPr defTabSz="914126">
              <a:lnSpc>
                <a:spcPct val="80000"/>
              </a:lnSpc>
              <a:defRPr/>
            </a:pPr>
            <a:r>
              <a:rPr lang="en-US" sz="1400" b="1">
                <a:solidFill>
                  <a:schemeClr val="tx1">
                    <a:lumMod val="85000"/>
                    <a:lumOff val="15000"/>
                  </a:schemeClr>
                </a:solidFill>
                <a:ea typeface="Roboto" pitchFamily="2" charset="0"/>
                <a:cs typeface="Calibri" panose="020F0502020204030204" pitchFamily="34" charset="0"/>
              </a:rPr>
              <a:t>Scenario</a:t>
            </a:r>
          </a:p>
          <a:p>
            <a:pPr lvl="0">
              <a:defRPr/>
            </a:pPr>
            <a:r>
              <a:rPr lang="en-US" sz="1400">
                <a:solidFill>
                  <a:schemeClr val="tx1">
                    <a:lumMod val="85000"/>
                    <a:lumOff val="15000"/>
                  </a:schemeClr>
                </a:solidFill>
                <a:ea typeface="Roboto" pitchFamily="2" charset="0"/>
                <a:cs typeface="Calibri" panose="020F0502020204030204" pitchFamily="34" charset="0"/>
              </a:rPr>
              <a:t>Given &lt;preconditions&gt;</a:t>
            </a:r>
          </a:p>
          <a:p>
            <a:pPr lvl="0">
              <a:defRPr/>
            </a:pPr>
            <a:r>
              <a:rPr lang="en-US" sz="1400">
                <a:solidFill>
                  <a:schemeClr val="tx1">
                    <a:lumMod val="85000"/>
                    <a:lumOff val="15000"/>
                  </a:schemeClr>
                </a:solidFill>
                <a:ea typeface="Roboto" pitchFamily="2" charset="0"/>
                <a:cs typeface="Calibri" panose="020F0502020204030204" pitchFamily="34" charset="0"/>
              </a:rPr>
              <a:t>When I &lt;</a:t>
            </a:r>
            <a:r>
              <a:rPr lang="en-US" sz="1400" err="1">
                <a:solidFill>
                  <a:schemeClr val="tx1">
                    <a:lumMod val="85000"/>
                    <a:lumOff val="15000"/>
                  </a:schemeClr>
                </a:solidFill>
                <a:ea typeface="Roboto" pitchFamily="2" charset="0"/>
                <a:cs typeface="Calibri" panose="020F0502020204030204" pitchFamily="34" charset="0"/>
              </a:rPr>
              <a:t>take_an_action</a:t>
            </a:r>
            <a:r>
              <a:rPr lang="en-US" sz="1400">
                <a:solidFill>
                  <a:schemeClr val="tx1">
                    <a:lumMod val="85000"/>
                    <a:lumOff val="15000"/>
                  </a:schemeClr>
                </a:solidFill>
                <a:ea typeface="Roboto" pitchFamily="2" charset="0"/>
                <a:cs typeface="Calibri" panose="020F0502020204030204" pitchFamily="34" charset="0"/>
              </a:rPr>
              <a:t>&gt;</a:t>
            </a:r>
          </a:p>
          <a:p>
            <a:pPr lvl="0">
              <a:defRPr/>
            </a:pPr>
            <a:r>
              <a:rPr lang="en-US" sz="1400">
                <a:solidFill>
                  <a:schemeClr val="tx1">
                    <a:lumMod val="85000"/>
                    <a:lumOff val="15000"/>
                  </a:schemeClr>
                </a:solidFill>
                <a:ea typeface="Roboto" pitchFamily="2" charset="0"/>
                <a:cs typeface="Calibri" panose="020F0502020204030204" pitchFamily="34" charset="0"/>
              </a:rPr>
              <a:t>Then &lt;</a:t>
            </a:r>
            <a:r>
              <a:rPr lang="en-US" sz="1400" err="1">
                <a:solidFill>
                  <a:schemeClr val="tx1">
                    <a:lumMod val="85000"/>
                    <a:lumOff val="15000"/>
                  </a:schemeClr>
                </a:solidFill>
                <a:ea typeface="Roboto" pitchFamily="2" charset="0"/>
                <a:cs typeface="Calibri" panose="020F0502020204030204" pitchFamily="34" charset="0"/>
              </a:rPr>
              <a:t>expected_results</a:t>
            </a:r>
            <a:r>
              <a:rPr lang="en-US" sz="1400">
                <a:solidFill>
                  <a:schemeClr val="tx1">
                    <a:lumMod val="85000"/>
                    <a:lumOff val="15000"/>
                  </a:schemeClr>
                </a:solidFill>
                <a:ea typeface="Roboto" pitchFamily="2" charset="0"/>
                <a:cs typeface="Calibri" panose="020F0502020204030204" pitchFamily="34" charset="0"/>
              </a:rPr>
              <a:t>&gt;</a:t>
            </a:r>
          </a:p>
          <a:p>
            <a:pPr lvl="0">
              <a:defRPr/>
            </a:pPr>
            <a:endParaRPr lang="en-US" sz="1400">
              <a:solidFill>
                <a:schemeClr val="tx1">
                  <a:lumMod val="85000"/>
                  <a:lumOff val="15000"/>
                </a:schemeClr>
              </a:solidFill>
              <a:ea typeface="Roboto" pitchFamily="2" charset="0"/>
              <a:cs typeface="Calibri" panose="020F0502020204030204" pitchFamily="34" charset="0"/>
            </a:endParaRPr>
          </a:p>
          <a:p>
            <a:pPr defTabSz="914126">
              <a:lnSpc>
                <a:spcPct val="80000"/>
              </a:lnSpc>
              <a:defRPr/>
            </a:pPr>
            <a:r>
              <a:rPr lang="en-US" sz="1400" b="1">
                <a:solidFill>
                  <a:schemeClr val="tx1">
                    <a:lumMod val="85000"/>
                    <a:lumOff val="15000"/>
                  </a:schemeClr>
                </a:solidFill>
                <a:ea typeface="Roboto" pitchFamily="2" charset="0"/>
                <a:cs typeface="Calibri" panose="020F0502020204030204" pitchFamily="34" charset="0"/>
              </a:rPr>
              <a:t>Scenario Outline</a:t>
            </a:r>
          </a:p>
          <a:p>
            <a:pPr lvl="0">
              <a:defRPr/>
            </a:pPr>
            <a:r>
              <a:rPr lang="en-US" sz="1400">
                <a:solidFill>
                  <a:schemeClr val="tx1">
                    <a:lumMod val="85000"/>
                    <a:lumOff val="15000"/>
                  </a:schemeClr>
                </a:solidFill>
                <a:ea typeface="Roboto" pitchFamily="2" charset="0"/>
                <a:cs typeface="Calibri" panose="020F0502020204030204" pitchFamily="34" charset="0"/>
              </a:rPr>
              <a:t>Given I have &lt;start&gt; dollars</a:t>
            </a:r>
          </a:p>
          <a:p>
            <a:pPr lvl="0">
              <a:defRPr/>
            </a:pPr>
            <a:r>
              <a:rPr lang="en-US" sz="1400">
                <a:solidFill>
                  <a:schemeClr val="tx1">
                    <a:lumMod val="85000"/>
                    <a:lumOff val="15000"/>
                  </a:schemeClr>
                </a:solidFill>
                <a:ea typeface="Roboto" pitchFamily="2" charset="0"/>
                <a:cs typeface="Calibri" panose="020F0502020204030204" pitchFamily="34" charset="0"/>
              </a:rPr>
              <a:t>When I &lt;earn&gt; dollars </a:t>
            </a:r>
          </a:p>
          <a:p>
            <a:pPr lvl="0">
              <a:defRPr/>
            </a:pPr>
            <a:r>
              <a:rPr lang="en-US" sz="1400">
                <a:solidFill>
                  <a:schemeClr val="tx1">
                    <a:lumMod val="85000"/>
                    <a:lumOff val="15000"/>
                  </a:schemeClr>
                </a:solidFill>
                <a:ea typeface="Roboto" pitchFamily="2" charset="0"/>
                <a:cs typeface="Calibri" panose="020F0502020204030204" pitchFamily="34" charset="0"/>
              </a:rPr>
              <a:t>Then I have &lt;end&gt; dollars</a:t>
            </a:r>
          </a:p>
          <a:p>
            <a:pPr lvl="0">
              <a:defRPr/>
            </a:pPr>
            <a:endParaRPr lang="en-US" sz="1400">
              <a:solidFill>
                <a:schemeClr val="tx1">
                  <a:lumMod val="85000"/>
                  <a:lumOff val="15000"/>
                </a:schemeClr>
              </a:solidFill>
              <a:ea typeface="Roboto" pitchFamily="2" charset="0"/>
              <a:cs typeface="Calibri" panose="020F0502020204030204" pitchFamily="34" charset="0"/>
            </a:endParaRPr>
          </a:p>
          <a:p>
            <a:pPr lvl="0">
              <a:defRPr/>
            </a:pPr>
            <a:r>
              <a:rPr lang="en-US" sz="1400">
                <a:solidFill>
                  <a:schemeClr val="tx1">
                    <a:lumMod val="85000"/>
                    <a:lumOff val="15000"/>
                  </a:schemeClr>
                </a:solidFill>
                <a:ea typeface="Roboto" pitchFamily="2" charset="0"/>
                <a:cs typeface="Calibri" panose="020F0502020204030204" pitchFamily="34" charset="0"/>
              </a:rPr>
              <a:t>Examples:</a:t>
            </a:r>
          </a:p>
          <a:p>
            <a:pPr lvl="0">
              <a:defRPr/>
            </a:pPr>
            <a:r>
              <a:rPr lang="en-US" sz="1400">
                <a:solidFill>
                  <a:schemeClr val="tx1">
                    <a:lumMod val="85000"/>
                    <a:lumOff val="15000"/>
                  </a:schemeClr>
                </a:solidFill>
                <a:ea typeface="Roboto" pitchFamily="2" charset="0"/>
                <a:cs typeface="Calibri" panose="020F0502020204030204" pitchFamily="34" charset="0"/>
              </a:rPr>
              <a:t>| start | earn | end |</a:t>
            </a:r>
          </a:p>
          <a:p>
            <a:pPr>
              <a:defRPr/>
            </a:pPr>
            <a:r>
              <a:rPr lang="en-US" sz="1400">
                <a:solidFill>
                  <a:schemeClr val="tx1">
                    <a:lumMod val="85000"/>
                    <a:lumOff val="15000"/>
                  </a:schemeClr>
                </a:solidFill>
                <a:ea typeface="Roboto" pitchFamily="2" charset="0"/>
                <a:cs typeface="Calibri" panose="020F0502020204030204" pitchFamily="34" charset="0"/>
              </a:rPr>
              <a:t>| 10 | 20 | 30 |</a:t>
            </a:r>
          </a:p>
          <a:p>
            <a:pPr>
              <a:defRPr/>
            </a:pPr>
            <a:r>
              <a:rPr lang="en-US" sz="1400">
                <a:solidFill>
                  <a:schemeClr val="tx1">
                    <a:lumMod val="85000"/>
                    <a:lumOff val="15000"/>
                  </a:schemeClr>
                </a:solidFill>
                <a:ea typeface="Roboto" pitchFamily="2" charset="0"/>
                <a:cs typeface="Calibri" panose="020F0502020204030204" pitchFamily="34" charset="0"/>
              </a:rPr>
              <a:t>| 15| 20 | 35 |</a:t>
            </a:r>
          </a:p>
        </p:txBody>
      </p:sp>
    </p:spTree>
    <p:extLst>
      <p:ext uri="{BB962C8B-B14F-4D97-AF65-F5344CB8AC3E}">
        <p14:creationId xmlns:p14="http://schemas.microsoft.com/office/powerpoint/2010/main" val="3850226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C67D-8033-4BFC-A985-59BDBCFDD6AC}"/>
              </a:ext>
            </a:extLst>
          </p:cNvPr>
          <p:cNvSpPr>
            <a:spLocks noGrp="1"/>
          </p:cNvSpPr>
          <p:nvPr>
            <p:ph type="title"/>
          </p:nvPr>
        </p:nvSpPr>
        <p:spPr/>
        <p:txBody>
          <a:bodyPr/>
          <a:lstStyle/>
          <a:p>
            <a:r>
              <a:rPr lang="en-US" dirty="0"/>
              <a:t>User Story</a:t>
            </a:r>
          </a:p>
        </p:txBody>
      </p:sp>
      <p:sp>
        <p:nvSpPr>
          <p:cNvPr id="3" name="Text Placeholder 2">
            <a:extLst>
              <a:ext uri="{FF2B5EF4-FFF2-40B4-BE49-F238E27FC236}">
                <a16:creationId xmlns:a16="http://schemas.microsoft.com/office/drawing/2014/main" id="{50238049-1592-403B-95E8-BCB78292ECB2}"/>
              </a:ext>
            </a:extLst>
          </p:cNvPr>
          <p:cNvSpPr>
            <a:spLocks noGrp="1"/>
          </p:cNvSpPr>
          <p:nvPr>
            <p:ph type="body" sz="quarter" idx="10"/>
          </p:nvPr>
        </p:nvSpPr>
        <p:spPr>
          <a:xfrm>
            <a:off x="552449" y="620140"/>
            <a:ext cx="8765721" cy="285750"/>
          </a:xfrm>
        </p:spPr>
        <p:txBody>
          <a:bodyPr/>
          <a:lstStyle/>
          <a:p>
            <a:r>
              <a:rPr lang="en-US"/>
              <a:t>A concise, written description of a piece of functionality that will be valuable to a user of the software</a:t>
            </a:r>
          </a:p>
        </p:txBody>
      </p:sp>
      <p:sp>
        <p:nvSpPr>
          <p:cNvPr id="5" name="TextBox 4">
            <a:extLst>
              <a:ext uri="{FF2B5EF4-FFF2-40B4-BE49-F238E27FC236}">
                <a16:creationId xmlns:a16="http://schemas.microsoft.com/office/drawing/2014/main" id="{198BBC4C-0FC0-4D21-88AE-1370FFC2C0F7}"/>
              </a:ext>
            </a:extLst>
          </p:cNvPr>
          <p:cNvSpPr txBox="1"/>
          <p:nvPr/>
        </p:nvSpPr>
        <p:spPr>
          <a:xfrm>
            <a:off x="552100" y="1552063"/>
            <a:ext cx="5540562" cy="2092881"/>
          </a:xfrm>
          <a:prstGeom prst="rect">
            <a:avLst/>
          </a:prstGeom>
          <a:noFill/>
        </p:spPr>
        <p:txBody>
          <a:bodyPr wrap="square" rtlCol="0">
            <a:spAutoFit/>
          </a:bodyPr>
          <a:lstStyle/>
          <a:p>
            <a:pPr defTabSz="914126">
              <a:spcAft>
                <a:spcPts val="600"/>
              </a:spcAft>
              <a:defRPr/>
            </a:pPr>
            <a:r>
              <a:rPr lang="en-US" b="1" dirty="0">
                <a:solidFill>
                  <a:srgbClr val="004876"/>
                </a:solidFill>
                <a:latin typeface="+mj-lt"/>
                <a:ea typeface="Roboto" panose="02000000000000000000" pitchFamily="2" charset="0"/>
              </a:rPr>
              <a:t>Title</a:t>
            </a:r>
            <a:endParaRPr lang="en-US" sz="1400" dirty="0">
              <a:solidFill>
                <a:prstClr val="black"/>
              </a:solidFill>
              <a:ea typeface="Roboto" panose="02000000000000000000" pitchFamily="2" charset="0"/>
            </a:endParaRPr>
          </a:p>
          <a:p>
            <a:pPr marL="285664" indent="-285664" defTabSz="914126">
              <a:buFont typeface="Arial" panose="020B0604020202020204" pitchFamily="34" charset="0"/>
              <a:buChar char="•"/>
              <a:defRPr/>
            </a:pPr>
            <a:r>
              <a:rPr lang="en-US" sz="1400" dirty="0">
                <a:solidFill>
                  <a:prstClr val="black"/>
                </a:solidFill>
                <a:ea typeface="Roboto" panose="02000000000000000000" pitchFamily="2" charset="0"/>
              </a:rPr>
              <a:t>Brief Title to define the story within its function</a:t>
            </a:r>
          </a:p>
          <a:p>
            <a:pPr marL="285664" indent="-285664" defTabSz="914126">
              <a:buFont typeface="Arial" panose="020B0604020202020204" pitchFamily="34" charset="0"/>
              <a:buChar char="•"/>
              <a:defRPr/>
            </a:pPr>
            <a:endParaRPr lang="en-US" sz="1400" dirty="0">
              <a:solidFill>
                <a:prstClr val="black"/>
              </a:solidFill>
              <a:ea typeface="Roboto" panose="02000000000000000000" pitchFamily="2" charset="0"/>
            </a:endParaRPr>
          </a:p>
          <a:p>
            <a:pPr defTabSz="914126">
              <a:spcAft>
                <a:spcPts val="600"/>
              </a:spcAft>
              <a:defRPr/>
            </a:pPr>
            <a:r>
              <a:rPr lang="en-US" b="1" dirty="0">
                <a:solidFill>
                  <a:srgbClr val="004876"/>
                </a:solidFill>
                <a:latin typeface="+mj-lt"/>
                <a:ea typeface="Roboto" panose="02000000000000000000" pitchFamily="2" charset="0"/>
              </a:rPr>
              <a:t>Description</a:t>
            </a:r>
            <a:endParaRPr lang="en-US" sz="1400" dirty="0">
              <a:solidFill>
                <a:prstClr val="black"/>
              </a:solidFill>
              <a:ea typeface="Roboto" panose="02000000000000000000" pitchFamily="2" charset="0"/>
            </a:endParaRPr>
          </a:p>
          <a:p>
            <a:pPr marL="285664" indent="-285664" defTabSz="914126">
              <a:buFont typeface="Arial" panose="020B0604020202020204" pitchFamily="34" charset="0"/>
              <a:buChar char="•"/>
              <a:defRPr/>
            </a:pPr>
            <a:r>
              <a:rPr lang="en-US" sz="1400" dirty="0">
                <a:solidFill>
                  <a:prstClr val="black"/>
                </a:solidFill>
                <a:ea typeface="Roboto" panose="02000000000000000000" pitchFamily="2" charset="0"/>
              </a:rPr>
              <a:t>Gives clarity as to why a story is useful</a:t>
            </a:r>
          </a:p>
          <a:p>
            <a:pPr marL="285664" indent="-285664" defTabSz="914126">
              <a:buFont typeface="Arial" panose="020B0604020202020204" pitchFamily="34" charset="0"/>
              <a:buChar char="•"/>
              <a:defRPr/>
            </a:pPr>
            <a:r>
              <a:rPr lang="en-US" sz="1400" dirty="0">
                <a:solidFill>
                  <a:prstClr val="black"/>
                </a:solidFill>
                <a:ea typeface="Roboto" panose="02000000000000000000" pitchFamily="2" charset="0"/>
              </a:rPr>
              <a:t>Can influence how a story should function and be developed</a:t>
            </a:r>
          </a:p>
          <a:p>
            <a:pPr marL="285664" indent="-285664" defTabSz="914126">
              <a:buFont typeface="Arial" panose="020B0604020202020204" pitchFamily="34" charset="0"/>
              <a:buChar char="•"/>
              <a:defRPr/>
            </a:pPr>
            <a:r>
              <a:rPr lang="en-US" sz="1400" dirty="0">
                <a:solidFill>
                  <a:prstClr val="black"/>
                </a:solidFill>
                <a:ea typeface="Roboto" panose="02000000000000000000" pitchFamily="2" charset="0"/>
              </a:rPr>
              <a:t>Can give you ideas for other stories that support the users goal</a:t>
            </a:r>
          </a:p>
          <a:p>
            <a:pPr marL="285664" indent="-285664" defTabSz="914126">
              <a:buFont typeface="Arial" panose="020B0604020202020204" pitchFamily="34" charset="0"/>
              <a:buChar char="•"/>
              <a:defRPr/>
            </a:pPr>
            <a:endParaRPr lang="en-US" sz="1400" dirty="0">
              <a:solidFill>
                <a:prstClr val="black"/>
              </a:solidFill>
              <a:ea typeface="Roboto" panose="02000000000000000000" pitchFamily="2" charset="0"/>
            </a:endParaRPr>
          </a:p>
        </p:txBody>
      </p:sp>
      <p:sp>
        <p:nvSpPr>
          <p:cNvPr id="11" name="TextBox 10">
            <a:extLst>
              <a:ext uri="{FF2B5EF4-FFF2-40B4-BE49-F238E27FC236}">
                <a16:creationId xmlns:a16="http://schemas.microsoft.com/office/drawing/2014/main" id="{2377BF82-BC66-104E-8E33-24C3F85CA2E3}"/>
              </a:ext>
            </a:extLst>
          </p:cNvPr>
          <p:cNvSpPr txBox="1"/>
          <p:nvPr/>
        </p:nvSpPr>
        <p:spPr>
          <a:xfrm>
            <a:off x="6346639" y="1552063"/>
            <a:ext cx="5540561" cy="2092881"/>
          </a:xfrm>
          <a:prstGeom prst="rect">
            <a:avLst/>
          </a:prstGeom>
          <a:noFill/>
        </p:spPr>
        <p:txBody>
          <a:bodyPr wrap="square" rtlCol="0">
            <a:spAutoFit/>
          </a:bodyPr>
          <a:lstStyle/>
          <a:p>
            <a:pPr algn="ctr" defTabSz="914126">
              <a:defRPr/>
            </a:pPr>
            <a:r>
              <a:rPr lang="en-US" b="1">
                <a:solidFill>
                  <a:srgbClr val="004876"/>
                </a:solidFill>
                <a:latin typeface="+mj-lt"/>
                <a:ea typeface="Roboto" panose="02000000000000000000" pitchFamily="2" charset="0"/>
              </a:rPr>
              <a:t>Acceptance Criteria Syntax</a:t>
            </a:r>
          </a:p>
          <a:p>
            <a:pPr defTabSz="914126">
              <a:defRPr/>
            </a:pPr>
            <a:endParaRPr lang="en-US" sz="1400">
              <a:solidFill>
                <a:prstClr val="black"/>
              </a:solidFill>
              <a:ea typeface="Roboto" panose="02000000000000000000" pitchFamily="2" charset="0"/>
            </a:endParaRPr>
          </a:p>
          <a:p>
            <a:pPr marL="285664" indent="-285664" defTabSz="914126">
              <a:buFont typeface="Arial" panose="020B0604020202020204" pitchFamily="34" charset="0"/>
              <a:buChar char="•"/>
              <a:defRPr/>
            </a:pPr>
            <a:r>
              <a:rPr lang="en-US" altLang="en-US" sz="1400">
                <a:solidFill>
                  <a:prstClr val="black"/>
                </a:solidFill>
                <a:ea typeface="Roboto" panose="02000000000000000000" pitchFamily="2" charset="0"/>
              </a:rPr>
              <a:t>Acceptance Criteria define the  boundaries of a user story and are used to confirm when a story is completed and working as intended.</a:t>
            </a:r>
          </a:p>
          <a:p>
            <a:pPr marL="285664" indent="-285664" defTabSz="914126">
              <a:buFont typeface="Arial" panose="020B0604020202020204" pitchFamily="34" charset="0"/>
              <a:buChar char="•"/>
              <a:defRPr/>
            </a:pPr>
            <a:r>
              <a:rPr lang="en-US" sz="1400">
                <a:solidFill>
                  <a:prstClr val="black"/>
                </a:solidFill>
                <a:ea typeface="Roboto" panose="02000000000000000000" pitchFamily="2" charset="0"/>
              </a:rPr>
              <a:t>It is readable and understandable by the team</a:t>
            </a:r>
          </a:p>
          <a:p>
            <a:pPr marL="285664" indent="-285664" defTabSz="914126">
              <a:buFont typeface="Arial" panose="020B0604020202020204" pitchFamily="34" charset="0"/>
              <a:buChar char="•"/>
              <a:defRPr/>
            </a:pPr>
            <a:r>
              <a:rPr lang="en-US" sz="1400">
                <a:solidFill>
                  <a:prstClr val="black"/>
                </a:solidFill>
                <a:ea typeface="Roboto" panose="02000000000000000000" pitchFamily="2" charset="0"/>
              </a:rPr>
              <a:t>Doesn’t detail how to implement a solution</a:t>
            </a:r>
          </a:p>
          <a:p>
            <a:pPr marL="285664" indent="-285664" defTabSz="914126">
              <a:buFont typeface="Arial" panose="020B0604020202020204" pitchFamily="34" charset="0"/>
              <a:buChar char="•"/>
              <a:defRPr/>
            </a:pPr>
            <a:r>
              <a:rPr lang="en-US" sz="1400">
                <a:solidFill>
                  <a:prstClr val="black"/>
                </a:solidFill>
                <a:ea typeface="Roboto" panose="02000000000000000000" pitchFamily="2" charset="0"/>
              </a:rPr>
              <a:t>Enables behavior driven development</a:t>
            </a:r>
          </a:p>
          <a:p>
            <a:pPr marL="285664" indent="-285664" defTabSz="914126">
              <a:buFont typeface="Arial" panose="020B0604020202020204" pitchFamily="34" charset="0"/>
              <a:buChar char="•"/>
              <a:defRPr/>
            </a:pPr>
            <a:r>
              <a:rPr lang="en-US" sz="1400">
                <a:solidFill>
                  <a:prstClr val="black"/>
                </a:solidFill>
                <a:ea typeface="Roboto" panose="02000000000000000000" pitchFamily="2" charset="0"/>
              </a:rPr>
              <a:t>Can be automated from a testing perspective</a:t>
            </a:r>
          </a:p>
          <a:p>
            <a:pPr marL="285664" indent="-285664" defTabSz="914126">
              <a:buFont typeface="Arial" panose="020B0604020202020204" pitchFamily="34" charset="0"/>
              <a:buChar char="•"/>
              <a:defRPr/>
            </a:pPr>
            <a:r>
              <a:rPr lang="en-US" sz="1400">
                <a:solidFill>
                  <a:prstClr val="black"/>
                </a:solidFill>
                <a:ea typeface="Roboto" panose="02000000000000000000" pitchFamily="2" charset="0"/>
              </a:rPr>
              <a:t>Multiple scenarios can be included in a single story</a:t>
            </a:r>
          </a:p>
        </p:txBody>
      </p:sp>
    </p:spTree>
    <p:extLst>
      <p:ext uri="{BB962C8B-B14F-4D97-AF65-F5344CB8AC3E}">
        <p14:creationId xmlns:p14="http://schemas.microsoft.com/office/powerpoint/2010/main" val="407141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0F1E-4888-46A7-BADE-392507E5CCEB}"/>
              </a:ext>
            </a:extLst>
          </p:cNvPr>
          <p:cNvSpPr>
            <a:spLocks noGrp="1"/>
          </p:cNvSpPr>
          <p:nvPr>
            <p:ph type="title"/>
          </p:nvPr>
        </p:nvSpPr>
        <p:spPr/>
        <p:txBody>
          <a:bodyPr/>
          <a:lstStyle/>
          <a:p>
            <a:r>
              <a:rPr lang="en-US"/>
              <a:t>User Story – Gherkin Syntax</a:t>
            </a:r>
          </a:p>
        </p:txBody>
      </p:sp>
      <p:sp>
        <p:nvSpPr>
          <p:cNvPr id="6" name="Text Placeholder 5">
            <a:extLst>
              <a:ext uri="{FF2B5EF4-FFF2-40B4-BE49-F238E27FC236}">
                <a16:creationId xmlns:a16="http://schemas.microsoft.com/office/drawing/2014/main" id="{6A8DCE39-778C-4094-B2E6-63A057C2B52A}"/>
              </a:ext>
            </a:extLst>
          </p:cNvPr>
          <p:cNvSpPr>
            <a:spLocks noGrp="1"/>
          </p:cNvSpPr>
          <p:nvPr>
            <p:ph type="body" sz="quarter" idx="10"/>
          </p:nvPr>
        </p:nvSpPr>
        <p:spPr>
          <a:xfrm>
            <a:off x="552450" y="620140"/>
            <a:ext cx="9364436" cy="285750"/>
          </a:xfrm>
        </p:spPr>
        <p:txBody>
          <a:bodyPr/>
          <a:lstStyle/>
          <a:p>
            <a:r>
              <a:rPr lang="en-US"/>
              <a:t>A concise, written description of a piece of functionality that will be valuable to a user of the software</a:t>
            </a:r>
          </a:p>
        </p:txBody>
      </p:sp>
      <p:sp>
        <p:nvSpPr>
          <p:cNvPr id="7" name="TextBox 6">
            <a:extLst>
              <a:ext uri="{FF2B5EF4-FFF2-40B4-BE49-F238E27FC236}">
                <a16:creationId xmlns:a16="http://schemas.microsoft.com/office/drawing/2014/main" id="{FEC7F3B1-A33C-4141-AEC0-89693BF7E0F8}"/>
              </a:ext>
            </a:extLst>
          </p:cNvPr>
          <p:cNvSpPr txBox="1"/>
          <p:nvPr/>
        </p:nvSpPr>
        <p:spPr>
          <a:xfrm>
            <a:off x="770021" y="1411120"/>
            <a:ext cx="4748464" cy="1231106"/>
          </a:xfrm>
          <a:prstGeom prst="rect">
            <a:avLst/>
          </a:prstGeom>
          <a:noFill/>
        </p:spPr>
        <p:txBody>
          <a:bodyPr wrap="square" rtlCol="0">
            <a:spAutoFit/>
          </a:bodyPr>
          <a:lstStyle/>
          <a:p>
            <a:pPr algn="ctr" defTabSz="914126">
              <a:defRPr/>
            </a:pPr>
            <a:r>
              <a:rPr lang="en-US" b="1">
                <a:solidFill>
                  <a:srgbClr val="004876"/>
                </a:solidFill>
                <a:latin typeface="+mj-lt"/>
                <a:ea typeface="Roboto" panose="02000000000000000000" pitchFamily="2" charset="0"/>
              </a:rPr>
              <a:t>Description Syntax</a:t>
            </a:r>
          </a:p>
          <a:p>
            <a:pPr defTabSz="914126">
              <a:defRPr/>
            </a:pPr>
            <a:endParaRPr lang="en-US" sz="1400">
              <a:solidFill>
                <a:prstClr val="black"/>
              </a:solidFill>
            </a:endParaRPr>
          </a:p>
          <a:p>
            <a:pPr defTabSz="914126">
              <a:defRPr/>
            </a:pPr>
            <a:r>
              <a:rPr lang="en-US" sz="1400">
                <a:solidFill>
                  <a:prstClr val="black"/>
                </a:solidFill>
              </a:rPr>
              <a:t>As a </a:t>
            </a:r>
            <a:r>
              <a:rPr lang="en-US" sz="1400">
                <a:solidFill>
                  <a:srgbClr val="7B9C6B"/>
                </a:solidFill>
              </a:rPr>
              <a:t>&lt;type of user&gt;</a:t>
            </a:r>
            <a:br>
              <a:rPr lang="en-US" sz="1400">
                <a:solidFill>
                  <a:prstClr val="black"/>
                </a:solidFill>
              </a:rPr>
            </a:br>
            <a:r>
              <a:rPr lang="en-US" sz="1400">
                <a:solidFill>
                  <a:prstClr val="black"/>
                </a:solidFill>
              </a:rPr>
              <a:t>I want </a:t>
            </a:r>
            <a:r>
              <a:rPr lang="en-US" sz="1400">
                <a:solidFill>
                  <a:srgbClr val="7B9C6B"/>
                </a:solidFill>
              </a:rPr>
              <a:t>&lt;some goal&gt;</a:t>
            </a:r>
            <a:r>
              <a:rPr lang="en-US" sz="1400">
                <a:solidFill>
                  <a:prstClr val="black"/>
                </a:solidFill>
              </a:rPr>
              <a:t> </a:t>
            </a:r>
            <a:br>
              <a:rPr lang="en-US" sz="1400">
                <a:solidFill>
                  <a:prstClr val="black"/>
                </a:solidFill>
              </a:rPr>
            </a:br>
            <a:r>
              <a:rPr lang="en-US" sz="1400">
                <a:solidFill>
                  <a:prstClr val="black"/>
                </a:solidFill>
              </a:rPr>
              <a:t>So that </a:t>
            </a:r>
            <a:r>
              <a:rPr lang="en-US" sz="1400">
                <a:solidFill>
                  <a:srgbClr val="7B9C6B"/>
                </a:solidFill>
              </a:rPr>
              <a:t>&lt;some reason&gt;</a:t>
            </a:r>
            <a:endParaRPr lang="en-US" sz="1400">
              <a:solidFill>
                <a:srgbClr val="7B9C6B"/>
              </a:solidFill>
              <a:ea typeface="Roboto" panose="02000000000000000000" pitchFamily="2" charset="0"/>
            </a:endParaRPr>
          </a:p>
        </p:txBody>
      </p:sp>
      <p:graphicFrame>
        <p:nvGraphicFramePr>
          <p:cNvPr id="8" name="Table 7">
            <a:extLst>
              <a:ext uri="{FF2B5EF4-FFF2-40B4-BE49-F238E27FC236}">
                <a16:creationId xmlns:a16="http://schemas.microsoft.com/office/drawing/2014/main" id="{44C57464-EF2F-4D42-97EC-2E81CA28706D}"/>
              </a:ext>
            </a:extLst>
          </p:cNvPr>
          <p:cNvGraphicFramePr>
            <a:graphicFrameLocks noGrp="1"/>
          </p:cNvGraphicFramePr>
          <p:nvPr>
            <p:extLst>
              <p:ext uri="{D42A27DB-BD31-4B8C-83A1-F6EECF244321}">
                <p14:modId xmlns:p14="http://schemas.microsoft.com/office/powerpoint/2010/main" val="2105421592"/>
              </p:ext>
            </p:extLst>
          </p:nvPr>
        </p:nvGraphicFramePr>
        <p:xfrm>
          <a:off x="764440" y="2768601"/>
          <a:ext cx="5048265" cy="1044596"/>
        </p:xfrm>
        <a:graphic>
          <a:graphicData uri="http://schemas.openxmlformats.org/drawingml/2006/table">
            <a:tbl>
              <a:tblPr firstRow="1" bandRow="1">
                <a:tableStyleId>{5C22544A-7EE6-4342-B048-85BDC9FD1C3A}</a:tableStyleId>
              </a:tblPr>
              <a:tblGrid>
                <a:gridCol w="1373352">
                  <a:extLst>
                    <a:ext uri="{9D8B030D-6E8A-4147-A177-3AD203B41FA5}">
                      <a16:colId xmlns:a16="http://schemas.microsoft.com/office/drawing/2014/main" val="20000"/>
                    </a:ext>
                  </a:extLst>
                </a:gridCol>
                <a:gridCol w="3674913">
                  <a:extLst>
                    <a:ext uri="{9D8B030D-6E8A-4147-A177-3AD203B41FA5}">
                      <a16:colId xmlns:a16="http://schemas.microsoft.com/office/drawing/2014/main" val="20001"/>
                    </a:ext>
                  </a:extLst>
                </a:gridCol>
              </a:tblGrid>
              <a:tr h="349271">
                <a:tc>
                  <a:txBody>
                    <a:bodyPr/>
                    <a:lstStyle/>
                    <a:p>
                      <a:r>
                        <a:rPr lang="en-US" sz="1400" b="0">
                          <a:solidFill>
                            <a:srgbClr val="7B9C6B"/>
                          </a:solidFill>
                        </a:rPr>
                        <a:t>&lt;type of user&gt;</a:t>
                      </a:r>
                      <a:endParaRPr lang="en-US" sz="1400" b="0">
                        <a:solidFill>
                          <a:schemeClr val="tx1"/>
                        </a:solidFill>
                        <a:latin typeface="+mn-lt"/>
                      </a:endParaRPr>
                    </a:p>
                  </a:txBody>
                  <a:tcPr marL="91416" marR="91416" marT="45708" marB="45708">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400" b="0">
                          <a:solidFill>
                            <a:schemeClr val="tx1"/>
                          </a:solidFill>
                          <a:latin typeface="+mn-lt"/>
                        </a:rPr>
                        <a:t>Who specifically</a:t>
                      </a:r>
                      <a:r>
                        <a:rPr lang="en-US" sz="1400" b="0" baseline="0">
                          <a:solidFill>
                            <a:schemeClr val="tx1"/>
                          </a:solidFill>
                          <a:latin typeface="+mn-lt"/>
                        </a:rPr>
                        <a:t> </a:t>
                      </a:r>
                      <a:r>
                        <a:rPr lang="en-US" sz="1400" b="0">
                          <a:solidFill>
                            <a:schemeClr val="tx1"/>
                          </a:solidFill>
                          <a:latin typeface="+mn-lt"/>
                        </a:rPr>
                        <a:t>needs this functionality?</a:t>
                      </a:r>
                    </a:p>
                  </a:txBody>
                  <a:tcPr marL="91416" marR="91416" marT="45708" marB="45708">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1950">
                <a:tc>
                  <a:txBody>
                    <a:bodyPr/>
                    <a:lstStyle/>
                    <a:p>
                      <a:r>
                        <a:rPr lang="en-US" sz="1400">
                          <a:solidFill>
                            <a:srgbClr val="7B9C6B"/>
                          </a:solidFill>
                        </a:rPr>
                        <a:t>&lt;some goal&gt;</a:t>
                      </a:r>
                      <a:r>
                        <a:rPr lang="en-US" sz="1400"/>
                        <a:t> </a:t>
                      </a:r>
                      <a:endParaRPr lang="en-US" sz="1400" b="0">
                        <a:solidFill>
                          <a:schemeClr val="tx1"/>
                        </a:solidFill>
                        <a:latin typeface="+mn-lt"/>
                      </a:endParaRPr>
                    </a:p>
                  </a:txBody>
                  <a:tcPr marL="91416" marR="91416" marT="45708" marB="45708">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400" b="0" kern="1200">
                          <a:solidFill>
                            <a:schemeClr val="tx1"/>
                          </a:solidFill>
                          <a:latin typeface="+mn-lt"/>
                          <a:ea typeface="+mn-ea"/>
                          <a:cs typeface="+mn-cs"/>
                        </a:rPr>
                        <a:t>What does the user want to accomplish?</a:t>
                      </a:r>
                    </a:p>
                  </a:txBody>
                  <a:tcPr marL="91416" marR="91416" marT="45708" marB="45708">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33375">
                <a:tc>
                  <a:txBody>
                    <a:bodyPr/>
                    <a:lstStyle/>
                    <a:p>
                      <a:r>
                        <a:rPr lang="en-US" sz="1400">
                          <a:solidFill>
                            <a:srgbClr val="7B9C6B"/>
                          </a:solidFill>
                        </a:rPr>
                        <a:t>&lt;some reason&gt;</a:t>
                      </a:r>
                      <a:endParaRPr lang="en-US" sz="1400" b="0">
                        <a:solidFill>
                          <a:schemeClr val="tx1"/>
                        </a:solidFill>
                        <a:latin typeface="+mn-lt"/>
                      </a:endParaRPr>
                    </a:p>
                  </a:txBody>
                  <a:tcPr marL="91416" marR="91416" marT="45708" marB="45708">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latinLnBrk="0" hangingPunct="1"/>
                      <a:r>
                        <a:rPr lang="en-US" sz="1400" b="0" kern="1200">
                          <a:solidFill>
                            <a:schemeClr val="tx1"/>
                          </a:solidFill>
                          <a:latin typeface="+mn-lt"/>
                          <a:ea typeface="+mn-ea"/>
                          <a:cs typeface="+mn-cs"/>
                        </a:rPr>
                        <a:t>Why is this functionality important?</a:t>
                      </a:r>
                    </a:p>
                  </a:txBody>
                  <a:tcPr marL="91416" marR="91416" marT="45708" marB="45708">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9" name="TextBox 8">
            <a:extLst>
              <a:ext uri="{FF2B5EF4-FFF2-40B4-BE49-F238E27FC236}">
                <a16:creationId xmlns:a16="http://schemas.microsoft.com/office/drawing/2014/main" id="{CEE061C0-FBAF-4376-95A9-A3CD1198379B}"/>
              </a:ext>
            </a:extLst>
          </p:cNvPr>
          <p:cNvSpPr txBox="1"/>
          <p:nvPr/>
        </p:nvSpPr>
        <p:spPr>
          <a:xfrm>
            <a:off x="6379296" y="1081546"/>
            <a:ext cx="5540561" cy="5324535"/>
          </a:xfrm>
          <a:prstGeom prst="rect">
            <a:avLst/>
          </a:prstGeom>
          <a:noFill/>
        </p:spPr>
        <p:txBody>
          <a:bodyPr wrap="square" lIns="91440" tIns="45720" rIns="91440" bIns="45720" rtlCol="0" anchor="t">
            <a:spAutoFit/>
          </a:bodyPr>
          <a:lstStyle/>
          <a:p>
            <a:pPr algn="ctr" defTabSz="914126">
              <a:defRPr/>
            </a:pPr>
            <a:r>
              <a:rPr lang="en-US" b="1">
                <a:solidFill>
                  <a:srgbClr val="004876"/>
                </a:solidFill>
                <a:latin typeface="+mj-lt"/>
                <a:ea typeface="Roboto"/>
              </a:rPr>
              <a:t>Acceptance Criteria Syntax</a:t>
            </a:r>
          </a:p>
          <a:p>
            <a:pPr defTabSz="594863">
              <a:defRPr/>
            </a:pPr>
            <a:endParaRPr lang="en-US" sz="1400">
              <a:ea typeface="Roboto"/>
              <a:cs typeface="+mn-lt"/>
            </a:endParaRPr>
          </a:p>
          <a:p>
            <a:pPr defTabSz="594863">
              <a:defRPr/>
            </a:pPr>
            <a:r>
              <a:rPr lang="en-US" sz="1400">
                <a:solidFill>
                  <a:srgbClr val="004876"/>
                </a:solidFill>
                <a:ea typeface="Roboto"/>
                <a:cs typeface="+mn-lt"/>
              </a:rPr>
              <a:t>Background:</a:t>
            </a:r>
            <a:endParaRPr lang="en-US"/>
          </a:p>
          <a:p>
            <a:pPr defTabSz="594863">
              <a:defRPr/>
            </a:pPr>
            <a:r>
              <a:rPr lang="en-US" sz="1400">
                <a:ea typeface="Roboto"/>
                <a:cs typeface="+mn-lt"/>
              </a:rPr>
              <a:t>   </a:t>
            </a:r>
            <a:r>
              <a:rPr lang="en-US" sz="1400">
                <a:solidFill>
                  <a:srgbClr val="004876"/>
                </a:solidFill>
                <a:ea typeface="Roboto"/>
                <a:cs typeface="+mn-lt"/>
              </a:rPr>
              <a:t>Given</a:t>
            </a:r>
            <a:r>
              <a:rPr lang="en-US" sz="1400">
                <a:ea typeface="Roboto"/>
                <a:cs typeface="+mn-lt"/>
              </a:rPr>
              <a:t> a pre-condition that applies to all scenarios</a:t>
            </a:r>
            <a:endParaRPr lang="en-US"/>
          </a:p>
          <a:p>
            <a:pPr defTabSz="594863">
              <a:defRPr/>
            </a:pPr>
            <a:r>
              <a:rPr lang="en-US" sz="1400">
                <a:ea typeface="Roboto"/>
                <a:cs typeface="+mn-lt"/>
              </a:rPr>
              <a:t>      </a:t>
            </a:r>
            <a:r>
              <a:rPr lang="en-US" sz="1400">
                <a:solidFill>
                  <a:srgbClr val="004876"/>
                </a:solidFill>
                <a:ea typeface="Roboto"/>
                <a:cs typeface="+mn-lt"/>
              </a:rPr>
              <a:t>And</a:t>
            </a:r>
            <a:r>
              <a:rPr lang="en-US" sz="1400">
                <a:ea typeface="Roboto"/>
                <a:cs typeface="+mn-lt"/>
              </a:rPr>
              <a:t> some other pre-condition</a:t>
            </a:r>
            <a:endParaRPr lang="en-US"/>
          </a:p>
          <a:p>
            <a:pPr defTabSz="594863">
              <a:defRPr/>
            </a:pPr>
            <a:endParaRPr lang="en-US" sz="1400">
              <a:solidFill>
                <a:srgbClr val="004876"/>
              </a:solidFill>
              <a:ea typeface="Roboto"/>
              <a:cs typeface="+mn-lt"/>
            </a:endParaRPr>
          </a:p>
          <a:p>
            <a:pPr defTabSz="594863">
              <a:defRPr/>
            </a:pPr>
            <a:r>
              <a:rPr lang="en-US" sz="1400">
                <a:solidFill>
                  <a:srgbClr val="004876"/>
                </a:solidFill>
                <a:ea typeface="Roboto"/>
                <a:cs typeface="+mn-lt"/>
              </a:rPr>
              <a:t>Scenario:</a:t>
            </a:r>
            <a:r>
              <a:rPr lang="en-US" sz="1400">
                <a:ea typeface="Roboto"/>
                <a:cs typeface="+mn-lt"/>
              </a:rPr>
              <a:t> </a:t>
            </a:r>
            <a:r>
              <a:rPr lang="en-US" sz="1400">
                <a:solidFill>
                  <a:srgbClr val="7B9C6B"/>
                </a:solidFill>
                <a:ea typeface="Roboto"/>
                <a:cs typeface="+mn-lt"/>
              </a:rPr>
              <a:t>Some determinable business scenario</a:t>
            </a:r>
            <a:endParaRPr lang="en-US"/>
          </a:p>
          <a:p>
            <a:pPr defTabSz="594863">
              <a:defRPr/>
            </a:pPr>
            <a:r>
              <a:rPr lang="en-US" sz="1400">
                <a:solidFill>
                  <a:srgbClr val="004876"/>
                </a:solidFill>
                <a:ea typeface="Roboto"/>
                <a:cs typeface="+mn-lt"/>
              </a:rPr>
              <a:t>Given</a:t>
            </a:r>
            <a:r>
              <a:rPr lang="en-US" sz="1400">
                <a:ea typeface="Roboto"/>
                <a:cs typeface="+mn-lt"/>
              </a:rPr>
              <a:t> some precondition</a:t>
            </a:r>
            <a:br>
              <a:rPr lang="en-US" sz="1400">
                <a:ea typeface="Roboto"/>
              </a:rPr>
            </a:br>
            <a:r>
              <a:rPr lang="en-US" sz="1400">
                <a:ea typeface="Roboto"/>
                <a:cs typeface="+mn-lt"/>
              </a:rPr>
              <a:t>      </a:t>
            </a:r>
            <a:r>
              <a:rPr lang="en-US" sz="1400">
                <a:solidFill>
                  <a:srgbClr val="004876"/>
                </a:solidFill>
                <a:ea typeface="Roboto"/>
                <a:cs typeface="+mn-lt"/>
              </a:rPr>
              <a:t>And</a:t>
            </a:r>
            <a:r>
              <a:rPr lang="en-US" sz="1400">
                <a:ea typeface="Roboto"/>
                <a:cs typeface="+mn-lt"/>
              </a:rPr>
              <a:t> some other precondition</a:t>
            </a:r>
            <a:br>
              <a:rPr lang="en-US" sz="1400">
                <a:ea typeface="Roboto"/>
              </a:rPr>
            </a:br>
            <a:r>
              <a:rPr lang="en-US" sz="1400">
                <a:ea typeface="Roboto"/>
                <a:cs typeface="+mn-lt"/>
              </a:rPr>
              <a:t>   </a:t>
            </a:r>
            <a:r>
              <a:rPr lang="en-US" sz="1400">
                <a:solidFill>
                  <a:srgbClr val="004876"/>
                </a:solidFill>
                <a:ea typeface="Roboto"/>
                <a:cs typeface="+mn-lt"/>
              </a:rPr>
              <a:t>When</a:t>
            </a:r>
            <a:r>
              <a:rPr lang="en-US" sz="1400">
                <a:ea typeface="Roboto"/>
                <a:cs typeface="+mn-lt"/>
              </a:rPr>
              <a:t> some action by the actor</a:t>
            </a:r>
            <a:endParaRPr lang="en-US"/>
          </a:p>
          <a:p>
            <a:pPr defTabSz="594863">
              <a:defRPr/>
            </a:pPr>
            <a:r>
              <a:rPr lang="en-US" sz="1400">
                <a:ea typeface="Roboto"/>
                <a:cs typeface="+mn-lt"/>
              </a:rPr>
              <a:t>      </a:t>
            </a:r>
            <a:r>
              <a:rPr lang="en-US" sz="1400">
                <a:solidFill>
                  <a:srgbClr val="004876"/>
                </a:solidFill>
                <a:ea typeface="Roboto"/>
                <a:cs typeface="+mn-lt"/>
              </a:rPr>
              <a:t>And</a:t>
            </a:r>
            <a:r>
              <a:rPr lang="en-US" sz="1400">
                <a:ea typeface="Roboto"/>
                <a:cs typeface="+mn-lt"/>
              </a:rPr>
              <a:t> some other action</a:t>
            </a:r>
            <a:br>
              <a:rPr lang="en-US" sz="1400">
                <a:ea typeface="Roboto"/>
              </a:rPr>
            </a:br>
            <a:r>
              <a:rPr lang="en-US" sz="1400">
                <a:ea typeface="Roboto"/>
                <a:cs typeface="+mn-lt"/>
              </a:rPr>
              <a:t>      </a:t>
            </a:r>
            <a:r>
              <a:rPr lang="en-US" sz="1400">
                <a:solidFill>
                  <a:srgbClr val="004876"/>
                </a:solidFill>
                <a:ea typeface="Roboto"/>
                <a:cs typeface="+mn-lt"/>
              </a:rPr>
              <a:t>And</a:t>
            </a:r>
            <a:r>
              <a:rPr lang="en-US" sz="1400">
                <a:ea typeface="Roboto"/>
                <a:cs typeface="+mn-lt"/>
              </a:rPr>
              <a:t> yet another action</a:t>
            </a:r>
            <a:br>
              <a:rPr lang="en-US" sz="1400">
                <a:ea typeface="Roboto"/>
              </a:rPr>
            </a:br>
            <a:r>
              <a:rPr lang="en-US" sz="1400">
                <a:ea typeface="Roboto"/>
                <a:cs typeface="+mn-lt"/>
              </a:rPr>
              <a:t>   </a:t>
            </a:r>
            <a:r>
              <a:rPr lang="en-US" sz="1400">
                <a:solidFill>
                  <a:srgbClr val="004876"/>
                </a:solidFill>
                <a:ea typeface="Roboto"/>
                <a:cs typeface="+mn-lt"/>
              </a:rPr>
              <a:t>Then</a:t>
            </a:r>
            <a:r>
              <a:rPr lang="en-US" sz="1400">
                <a:ea typeface="Roboto"/>
                <a:cs typeface="+mn-lt"/>
              </a:rPr>
              <a:t> some testable outcome is achieved</a:t>
            </a:r>
            <a:br>
              <a:rPr lang="en-US" sz="1400">
                <a:ea typeface="Roboto"/>
              </a:rPr>
            </a:br>
            <a:r>
              <a:rPr lang="en-US" sz="1400">
                <a:ea typeface="Roboto"/>
                <a:cs typeface="+mn-lt"/>
              </a:rPr>
              <a:t>      </a:t>
            </a:r>
            <a:r>
              <a:rPr lang="en-US" sz="1400">
                <a:solidFill>
                  <a:srgbClr val="004876"/>
                </a:solidFill>
                <a:ea typeface="Roboto"/>
                <a:cs typeface="+mn-lt"/>
              </a:rPr>
              <a:t>And</a:t>
            </a:r>
            <a:r>
              <a:rPr lang="en-US" sz="1400">
                <a:ea typeface="Roboto"/>
                <a:cs typeface="+mn-lt"/>
              </a:rPr>
              <a:t> something else we can check happens too</a:t>
            </a:r>
            <a:endParaRPr lang="en-US"/>
          </a:p>
          <a:p>
            <a:pPr defTabSz="594863">
              <a:defRPr/>
            </a:pPr>
            <a:r>
              <a:rPr lang="en-US" sz="1400">
                <a:ea typeface="Roboto"/>
                <a:cs typeface="+mn-lt"/>
              </a:rPr>
              <a:t>      </a:t>
            </a:r>
            <a:r>
              <a:rPr lang="en-US" sz="1400">
                <a:solidFill>
                  <a:srgbClr val="004876"/>
                </a:solidFill>
                <a:ea typeface="Roboto"/>
                <a:cs typeface="+mn-lt"/>
              </a:rPr>
              <a:t>But</a:t>
            </a:r>
            <a:r>
              <a:rPr lang="en-US" sz="1400">
                <a:ea typeface="Roboto"/>
                <a:cs typeface="+mn-lt"/>
              </a:rPr>
              <a:t> something else does not happen</a:t>
            </a:r>
            <a:endParaRPr lang="en-US"/>
          </a:p>
          <a:p>
            <a:pPr defTabSz="594863">
              <a:defRPr/>
            </a:pPr>
            <a:endParaRPr lang="en-US" sz="1400">
              <a:ea typeface="Roboto"/>
            </a:endParaRPr>
          </a:p>
          <a:p>
            <a:pPr defTabSz="594863">
              <a:defRPr/>
            </a:pPr>
            <a:r>
              <a:rPr lang="en-US" sz="1400">
                <a:solidFill>
                  <a:srgbClr val="004876"/>
                </a:solidFill>
                <a:ea typeface="Roboto"/>
              </a:rPr>
              <a:t>Scenario</a:t>
            </a:r>
            <a:r>
              <a:rPr lang="en-US" sz="1400">
                <a:solidFill>
                  <a:srgbClr val="7030A0"/>
                </a:solidFill>
                <a:ea typeface="Roboto"/>
              </a:rPr>
              <a:t> </a:t>
            </a:r>
            <a:r>
              <a:rPr lang="en-US" sz="1400">
                <a:solidFill>
                  <a:srgbClr val="004876"/>
                </a:solidFill>
                <a:ea typeface="Roboto"/>
              </a:rPr>
              <a:t>Outline: </a:t>
            </a:r>
            <a:r>
              <a:rPr lang="en-US" sz="1400">
                <a:solidFill>
                  <a:srgbClr val="7B9C6B"/>
                </a:solidFill>
                <a:ea typeface="Roboto"/>
              </a:rPr>
              <a:t>Eating cucumbers with Examples</a:t>
            </a:r>
            <a:br>
              <a:rPr lang="en-US" sz="1400">
                <a:ea typeface="Roboto"/>
              </a:rPr>
            </a:br>
            <a:r>
              <a:rPr lang="en-US" sz="1400">
                <a:ea typeface="Roboto"/>
              </a:rPr>
              <a:t>  </a:t>
            </a:r>
            <a:r>
              <a:rPr lang="en-US" sz="1400">
                <a:solidFill>
                  <a:srgbClr val="004876"/>
                </a:solidFill>
                <a:ea typeface="Roboto"/>
              </a:rPr>
              <a:t>Given</a:t>
            </a:r>
            <a:r>
              <a:rPr lang="en-US" sz="1400">
                <a:ea typeface="Roboto"/>
              </a:rPr>
              <a:t> there are </a:t>
            </a:r>
            <a:r>
              <a:rPr lang="en-US" sz="1400" b="1">
                <a:ea typeface="Roboto"/>
              </a:rPr>
              <a:t>&lt;start&gt;</a:t>
            </a:r>
            <a:r>
              <a:rPr lang="en-US" sz="1400">
                <a:ea typeface="Roboto"/>
              </a:rPr>
              <a:t> cucumbers</a:t>
            </a:r>
            <a:br>
              <a:rPr lang="en-US" sz="1400">
                <a:ea typeface="Roboto"/>
              </a:rPr>
            </a:br>
            <a:r>
              <a:rPr lang="en-US" sz="1400">
                <a:ea typeface="Roboto"/>
              </a:rPr>
              <a:t>  </a:t>
            </a:r>
            <a:r>
              <a:rPr lang="en-US" sz="1400">
                <a:solidFill>
                  <a:srgbClr val="004876"/>
                </a:solidFill>
                <a:ea typeface="Roboto"/>
              </a:rPr>
              <a:t>When</a:t>
            </a:r>
            <a:r>
              <a:rPr lang="en-US" sz="1400">
                <a:ea typeface="Roboto"/>
              </a:rPr>
              <a:t> I eat </a:t>
            </a:r>
            <a:r>
              <a:rPr lang="en-US" sz="1400" b="1">
                <a:ea typeface="Roboto"/>
              </a:rPr>
              <a:t>&lt;eat&gt;</a:t>
            </a:r>
            <a:r>
              <a:rPr lang="en-US" sz="1400">
                <a:ea typeface="Roboto"/>
              </a:rPr>
              <a:t> cucumbers</a:t>
            </a:r>
            <a:br>
              <a:rPr lang="en-US" sz="1400">
                <a:ea typeface="Roboto"/>
              </a:rPr>
            </a:br>
            <a:r>
              <a:rPr lang="en-US" sz="1400">
                <a:ea typeface="Roboto"/>
              </a:rPr>
              <a:t>  </a:t>
            </a:r>
            <a:r>
              <a:rPr lang="en-US" sz="1400">
                <a:solidFill>
                  <a:srgbClr val="004876"/>
                </a:solidFill>
                <a:ea typeface="Roboto"/>
              </a:rPr>
              <a:t>Then</a:t>
            </a:r>
            <a:r>
              <a:rPr lang="en-US" sz="1400">
                <a:ea typeface="Roboto"/>
              </a:rPr>
              <a:t> I should have </a:t>
            </a:r>
            <a:r>
              <a:rPr lang="en-US" sz="1400" b="1">
                <a:ea typeface="Roboto"/>
              </a:rPr>
              <a:t>&lt;left&gt;</a:t>
            </a:r>
            <a:r>
              <a:rPr lang="en-US" sz="1400">
                <a:ea typeface="Roboto"/>
              </a:rPr>
              <a:t> cucumbers</a:t>
            </a:r>
            <a:br>
              <a:rPr lang="en-US" sz="1400">
                <a:ea typeface="Roboto"/>
              </a:rPr>
            </a:br>
            <a:r>
              <a:rPr lang="en-US" sz="1400">
                <a:ea typeface="Roboto"/>
              </a:rPr>
              <a:t>  </a:t>
            </a:r>
            <a:r>
              <a:rPr lang="en-US" sz="1400">
                <a:solidFill>
                  <a:srgbClr val="004876"/>
                </a:solidFill>
                <a:ea typeface="Roboto"/>
              </a:rPr>
              <a:t>Examples:</a:t>
            </a:r>
            <a:br>
              <a:rPr lang="en-US" sz="1400">
                <a:ea typeface="Roboto"/>
              </a:rPr>
            </a:br>
            <a:r>
              <a:rPr lang="en-US" sz="1400">
                <a:ea typeface="Roboto"/>
              </a:rPr>
              <a:t>   </a:t>
            </a:r>
            <a:r>
              <a:rPr lang="en-US" sz="1400">
                <a:solidFill>
                  <a:srgbClr val="7B9C6B"/>
                </a:solidFill>
                <a:ea typeface="Roboto"/>
              </a:rPr>
              <a:t> | start | eat | left |</a:t>
            </a:r>
            <a:br>
              <a:rPr lang="en-US" sz="1400">
                <a:ea typeface="Roboto"/>
              </a:rPr>
            </a:br>
            <a:r>
              <a:rPr lang="en-US" sz="1400">
                <a:ea typeface="Roboto"/>
              </a:rPr>
              <a:t>    |  12   |  5  |  7   |</a:t>
            </a:r>
            <a:br>
              <a:rPr lang="en-US" sz="1400">
                <a:ea typeface="Roboto"/>
              </a:rPr>
            </a:br>
            <a:r>
              <a:rPr lang="en-US" sz="1400">
                <a:ea typeface="Roboto"/>
              </a:rPr>
              <a:t>    |  20   |  5  |  15  |</a:t>
            </a:r>
          </a:p>
        </p:txBody>
      </p:sp>
    </p:spTree>
    <p:extLst>
      <p:ext uri="{BB962C8B-B14F-4D97-AF65-F5344CB8AC3E}">
        <p14:creationId xmlns:p14="http://schemas.microsoft.com/office/powerpoint/2010/main" val="3914258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9D7A3-CF16-4F27-9FC2-29546EAC97EA}"/>
              </a:ext>
            </a:extLst>
          </p:cNvPr>
          <p:cNvSpPr>
            <a:spLocks noGrp="1"/>
          </p:cNvSpPr>
          <p:nvPr>
            <p:ph type="title"/>
          </p:nvPr>
        </p:nvSpPr>
        <p:spPr/>
        <p:txBody>
          <a:bodyPr>
            <a:normAutofit/>
          </a:bodyPr>
          <a:lstStyle/>
          <a:p>
            <a:r>
              <a:rPr lang="en-US"/>
              <a:t>Acceptance Criteria</a:t>
            </a:r>
          </a:p>
        </p:txBody>
      </p:sp>
      <p:sp>
        <p:nvSpPr>
          <p:cNvPr id="3" name="Text Placeholder 2">
            <a:extLst>
              <a:ext uri="{FF2B5EF4-FFF2-40B4-BE49-F238E27FC236}">
                <a16:creationId xmlns:a16="http://schemas.microsoft.com/office/drawing/2014/main" id="{ACF03DBA-0EB4-4F68-BA07-AC5BD119CE1B}"/>
              </a:ext>
            </a:extLst>
          </p:cNvPr>
          <p:cNvSpPr>
            <a:spLocks noGrp="1"/>
          </p:cNvSpPr>
          <p:nvPr>
            <p:ph type="body" sz="quarter" idx="10"/>
          </p:nvPr>
        </p:nvSpPr>
        <p:spPr/>
        <p:txBody>
          <a:bodyPr/>
          <a:lstStyle/>
          <a:p>
            <a:r>
              <a:rPr lang="en-US"/>
              <a:t>Things to Avoid</a:t>
            </a:r>
          </a:p>
        </p:txBody>
      </p:sp>
      <p:sp>
        <p:nvSpPr>
          <p:cNvPr id="5" name="Rectangle 4">
            <a:extLst>
              <a:ext uri="{FF2B5EF4-FFF2-40B4-BE49-F238E27FC236}">
                <a16:creationId xmlns:a16="http://schemas.microsoft.com/office/drawing/2014/main" id="{A3D074AA-875B-4C88-8504-D966F2F1A747}"/>
              </a:ext>
            </a:extLst>
          </p:cNvPr>
          <p:cNvSpPr/>
          <p:nvPr/>
        </p:nvSpPr>
        <p:spPr>
          <a:xfrm>
            <a:off x="491986" y="1520492"/>
            <a:ext cx="8147831" cy="1708160"/>
          </a:xfrm>
          <a:prstGeom prst="rect">
            <a:avLst/>
          </a:prstGeom>
        </p:spPr>
        <p:txBody>
          <a:bodyPr wrap="square">
            <a:spAutoFit/>
          </a:bodyPr>
          <a:lstStyle/>
          <a:p>
            <a:pPr marL="342900" indent="-342900" defTabSz="594863" fontAlgn="base">
              <a:spcBef>
                <a:spcPct val="0"/>
              </a:spcBef>
              <a:spcAft>
                <a:spcPts val="600"/>
              </a:spcAft>
              <a:buFont typeface="Arial" panose="020B0604020202020204" pitchFamily="34" charset="0"/>
              <a:buChar char="•"/>
              <a:defRPr/>
            </a:pPr>
            <a:r>
              <a:rPr lang="en-US">
                <a:solidFill>
                  <a:prstClr val="black"/>
                </a:solidFill>
              </a:rPr>
              <a:t>Using ambiguous language</a:t>
            </a:r>
          </a:p>
          <a:p>
            <a:pPr marL="342900" indent="-342900" defTabSz="594863" fontAlgn="base">
              <a:spcBef>
                <a:spcPct val="0"/>
              </a:spcBef>
              <a:spcAft>
                <a:spcPts val="600"/>
              </a:spcAft>
              <a:buFont typeface="Arial" panose="020B0604020202020204" pitchFamily="34" charset="0"/>
              <a:buChar char="•"/>
              <a:defRPr/>
            </a:pPr>
            <a:r>
              <a:rPr lang="en-US">
                <a:solidFill>
                  <a:prstClr val="black"/>
                </a:solidFill>
              </a:rPr>
              <a:t>Using subjective / judgmental language </a:t>
            </a:r>
            <a:r>
              <a:rPr lang="en-US" i="1">
                <a:solidFill>
                  <a:prstClr val="black"/>
                </a:solidFill>
              </a:rPr>
              <a:t>(Better, Good, Allowable)</a:t>
            </a:r>
            <a:endParaRPr lang="en-US">
              <a:solidFill>
                <a:prstClr val="black"/>
              </a:solidFill>
            </a:endParaRPr>
          </a:p>
          <a:p>
            <a:pPr marL="342900" indent="-342900" defTabSz="594863" fontAlgn="base">
              <a:spcBef>
                <a:spcPct val="0"/>
              </a:spcBef>
              <a:spcAft>
                <a:spcPts val="600"/>
              </a:spcAft>
              <a:buFont typeface="Arial" panose="020B0604020202020204" pitchFamily="34" charset="0"/>
              <a:buChar char="•"/>
              <a:defRPr/>
            </a:pPr>
            <a:r>
              <a:rPr lang="en-US">
                <a:solidFill>
                  <a:prstClr val="black"/>
                </a:solidFill>
              </a:rPr>
              <a:t>Using generalizations </a:t>
            </a:r>
            <a:r>
              <a:rPr lang="en-US" i="1">
                <a:solidFill>
                  <a:prstClr val="black"/>
                </a:solidFill>
              </a:rPr>
              <a:t>(All the time, Never, Everyone, Always)</a:t>
            </a:r>
            <a:endParaRPr lang="en-US">
              <a:solidFill>
                <a:prstClr val="black"/>
              </a:solidFill>
            </a:endParaRPr>
          </a:p>
          <a:p>
            <a:pPr marL="342900" indent="-342900" defTabSz="594863" fontAlgn="base">
              <a:spcBef>
                <a:spcPct val="0"/>
              </a:spcBef>
              <a:spcAft>
                <a:spcPts val="600"/>
              </a:spcAft>
              <a:buFont typeface="Arial" panose="020B0604020202020204" pitchFamily="34" charset="0"/>
              <a:buChar char="•"/>
              <a:defRPr/>
            </a:pPr>
            <a:r>
              <a:rPr lang="en-US">
                <a:solidFill>
                  <a:prstClr val="black"/>
                </a:solidFill>
              </a:rPr>
              <a:t>Including observed behavior that is not directly related to the story currently under consideration</a:t>
            </a:r>
          </a:p>
        </p:txBody>
      </p:sp>
      <p:pic>
        <p:nvPicPr>
          <p:cNvPr id="6" name="Picture 5">
            <a:extLst>
              <a:ext uri="{FF2B5EF4-FFF2-40B4-BE49-F238E27FC236}">
                <a16:creationId xmlns:a16="http://schemas.microsoft.com/office/drawing/2014/main" id="{516DBCBC-B091-45C3-B597-CFDFCC31A8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93134" y="1520492"/>
            <a:ext cx="1839304" cy="2560470"/>
          </a:xfrm>
          <a:prstGeom prst="rect">
            <a:avLst/>
          </a:prstGeom>
          <a:ln>
            <a:noFill/>
          </a:ln>
          <a:effectLst>
            <a:reflection stA="50000" endPos="27000" dist="12700" dir="5400000" sy="-100000" algn="bl" rotWithShape="0"/>
          </a:effectLst>
        </p:spPr>
      </p:pic>
      <p:pic>
        <p:nvPicPr>
          <p:cNvPr id="7" name="Picture 6">
            <a:extLst>
              <a:ext uri="{FF2B5EF4-FFF2-40B4-BE49-F238E27FC236}">
                <a16:creationId xmlns:a16="http://schemas.microsoft.com/office/drawing/2014/main" id="{8EF7B404-10ED-4B5A-941D-80887F2206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21072757">
            <a:off x="9710730" y="2096639"/>
            <a:ext cx="1839304" cy="2560470"/>
          </a:xfrm>
          <a:prstGeom prst="rect">
            <a:avLst/>
          </a:prstGeom>
          <a:ln>
            <a:noFill/>
          </a:ln>
          <a:effectLst>
            <a:reflection stA="50000" endPos="27000" dist="12700" dir="5400000" sy="-100000" algn="bl" rotWithShape="0"/>
          </a:effectLst>
        </p:spPr>
      </p:pic>
    </p:spTree>
    <p:extLst>
      <p:ext uri="{BB962C8B-B14F-4D97-AF65-F5344CB8AC3E}">
        <p14:creationId xmlns:p14="http://schemas.microsoft.com/office/powerpoint/2010/main" val="1625085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0F1E-4888-46A7-BADE-392507E5CCEB}"/>
              </a:ext>
            </a:extLst>
          </p:cNvPr>
          <p:cNvSpPr>
            <a:spLocks noGrp="1"/>
          </p:cNvSpPr>
          <p:nvPr>
            <p:ph type="title"/>
          </p:nvPr>
        </p:nvSpPr>
        <p:spPr/>
        <p:txBody>
          <a:bodyPr/>
          <a:lstStyle/>
          <a:p>
            <a:r>
              <a:rPr lang="en-US" dirty="0"/>
              <a:t>User Story Example</a:t>
            </a:r>
          </a:p>
        </p:txBody>
      </p:sp>
      <p:sp>
        <p:nvSpPr>
          <p:cNvPr id="9" name="TextBox 8">
            <a:extLst>
              <a:ext uri="{FF2B5EF4-FFF2-40B4-BE49-F238E27FC236}">
                <a16:creationId xmlns:a16="http://schemas.microsoft.com/office/drawing/2014/main" id="{CEE061C0-FBAF-4376-95A9-A3CD1198379B}"/>
              </a:ext>
            </a:extLst>
          </p:cNvPr>
          <p:cNvSpPr txBox="1"/>
          <p:nvPr/>
        </p:nvSpPr>
        <p:spPr>
          <a:xfrm>
            <a:off x="6401067" y="1593175"/>
            <a:ext cx="5540561" cy="4031873"/>
          </a:xfrm>
          <a:prstGeom prst="rect">
            <a:avLst/>
          </a:prstGeom>
          <a:noFill/>
        </p:spPr>
        <p:txBody>
          <a:bodyPr wrap="square" rtlCol="0">
            <a:spAutoFit/>
          </a:bodyPr>
          <a:lstStyle/>
          <a:p>
            <a:pPr algn="ctr" defTabSz="914126">
              <a:defRPr/>
            </a:pPr>
            <a:r>
              <a:rPr lang="en-US" b="1" dirty="0">
                <a:solidFill>
                  <a:srgbClr val="004876"/>
                </a:solidFill>
                <a:latin typeface="+mj-lt"/>
                <a:ea typeface="Roboto" panose="02000000000000000000" pitchFamily="2" charset="0"/>
              </a:rPr>
              <a:t>Acceptance Criteria Syntax</a:t>
            </a:r>
          </a:p>
          <a:p>
            <a:pPr defTabSz="914126">
              <a:defRPr/>
            </a:pPr>
            <a:endParaRPr lang="en-US" sz="1400" dirty="0">
              <a:solidFill>
                <a:prstClr val="black"/>
              </a:solidFill>
              <a:ea typeface="Roboto" panose="02000000000000000000" pitchFamily="2" charset="0"/>
            </a:endParaRPr>
          </a:p>
          <a:p>
            <a:pPr marL="342265" indent="-342265" defTabSz="914126" eaLnBrk="0" hangingPunct="0">
              <a:defRPr/>
            </a:pPr>
            <a:r>
              <a:rPr lang="en-US" sz="1400" b="1" dirty="0">
                <a:ea typeface="Roboto" pitchFamily="2" charset="0"/>
                <a:cs typeface="Roboto Thin"/>
              </a:rPr>
              <a:t>Background</a:t>
            </a:r>
          </a:p>
          <a:p>
            <a:pPr marL="342265" indent="-342265" defTabSz="914126" eaLnBrk="0" hangingPunct="0">
              <a:defRPr/>
            </a:pPr>
            <a:r>
              <a:rPr lang="en-US" sz="1400" dirty="0">
                <a:solidFill>
                  <a:srgbClr val="004876"/>
                </a:solidFill>
                <a:ea typeface="Roboto" pitchFamily="2" charset="0"/>
                <a:cs typeface="Roboto Thin"/>
              </a:rPr>
              <a:t>Given</a:t>
            </a:r>
            <a:r>
              <a:rPr lang="en-US" sz="1400" dirty="0">
                <a:ea typeface="Roboto" pitchFamily="2" charset="0"/>
                <a:cs typeface="Roboto Thin"/>
              </a:rPr>
              <a:t> access to the client management system</a:t>
            </a:r>
          </a:p>
          <a:p>
            <a:pPr marL="342265" indent="-342265" defTabSz="914126" eaLnBrk="0" hangingPunct="0">
              <a:defRPr/>
            </a:pPr>
            <a:r>
              <a:rPr lang="en-US" sz="1400" dirty="0">
                <a:ea typeface="Roboto" pitchFamily="2" charset="0"/>
                <a:cs typeface="Roboto Thin"/>
              </a:rPr>
              <a:t>    </a:t>
            </a:r>
            <a:r>
              <a:rPr lang="en-US" sz="1400" dirty="0">
                <a:solidFill>
                  <a:srgbClr val="004876"/>
                </a:solidFill>
                <a:ea typeface="Roboto" pitchFamily="2" charset="0"/>
                <a:cs typeface="Roboto Thin"/>
              </a:rPr>
              <a:t>and</a:t>
            </a:r>
            <a:r>
              <a:rPr lang="en-US" sz="1400" dirty="0">
                <a:ea typeface="Roboto" pitchFamily="2" charset="0"/>
                <a:cs typeface="Roboto Thin"/>
              </a:rPr>
              <a:t> role allowed to add contacts</a:t>
            </a:r>
          </a:p>
          <a:p>
            <a:pPr marL="342265" indent="-342265" defTabSz="914126" eaLnBrk="0" hangingPunct="0">
              <a:defRPr/>
            </a:pPr>
            <a:r>
              <a:rPr lang="en-US" sz="1400" dirty="0">
                <a:ea typeface="Roboto" pitchFamily="2" charset="0"/>
                <a:cs typeface="Roboto Thin"/>
              </a:rPr>
              <a:t>    </a:t>
            </a:r>
            <a:r>
              <a:rPr lang="en-US" sz="1400" dirty="0">
                <a:solidFill>
                  <a:srgbClr val="004876"/>
                </a:solidFill>
                <a:ea typeface="Roboto" pitchFamily="2" charset="0"/>
                <a:cs typeface="Roboto Thin"/>
              </a:rPr>
              <a:t>and</a:t>
            </a:r>
            <a:r>
              <a:rPr lang="en-US" sz="1400" dirty="0">
                <a:ea typeface="Roboto" pitchFamily="2" charset="0"/>
                <a:cs typeface="Roboto Thin"/>
              </a:rPr>
              <a:t> an authenticated user with that role</a:t>
            </a:r>
          </a:p>
          <a:p>
            <a:pPr marL="342265" indent="-342265" defTabSz="914126" eaLnBrk="0" hangingPunct="0">
              <a:defRPr/>
            </a:pPr>
            <a:endParaRPr lang="en-US" sz="1400" b="1" dirty="0">
              <a:solidFill>
                <a:prstClr val="black"/>
              </a:solidFill>
              <a:ea typeface="Roboto" pitchFamily="2" charset="0"/>
              <a:cs typeface="Roboto Thin"/>
            </a:endParaRPr>
          </a:p>
          <a:p>
            <a:pPr marL="342265" indent="-342265" defTabSz="914126" eaLnBrk="0" hangingPunct="0">
              <a:defRPr/>
            </a:pPr>
            <a:r>
              <a:rPr lang="en-US" sz="1400" b="1" dirty="0">
                <a:ea typeface="Roboto" pitchFamily="2" charset="0"/>
                <a:cs typeface="Roboto Thin"/>
              </a:rPr>
              <a:t>Scenario: Add Contact Information</a:t>
            </a:r>
          </a:p>
          <a:p>
            <a:pPr marL="342265" indent="-342265" defTabSz="914126" eaLnBrk="0" hangingPunct="0">
              <a:defRPr/>
            </a:pPr>
            <a:r>
              <a:rPr lang="en-US" sz="1400" dirty="0">
                <a:solidFill>
                  <a:srgbClr val="004876"/>
                </a:solidFill>
                <a:ea typeface="Roboto" pitchFamily="2" charset="0"/>
                <a:cs typeface="Roboto Thin"/>
              </a:rPr>
              <a:t>Given</a:t>
            </a:r>
            <a:r>
              <a:rPr lang="en-US" sz="1400" dirty="0">
                <a:ea typeface="Roboto" pitchFamily="2" charset="0"/>
                <a:cs typeface="Roboto Thin"/>
              </a:rPr>
              <a:t> contacts in the client management system</a:t>
            </a:r>
          </a:p>
          <a:p>
            <a:pPr marL="342265" indent="-342265" defTabSz="914126" eaLnBrk="0" hangingPunct="0">
              <a:defRPr/>
            </a:pPr>
            <a:r>
              <a:rPr lang="en-US" sz="1400" dirty="0">
                <a:solidFill>
                  <a:srgbClr val="004876"/>
                </a:solidFill>
                <a:ea typeface="Roboto" pitchFamily="2" charset="0"/>
                <a:cs typeface="Roboto Thin"/>
              </a:rPr>
              <a:t>When</a:t>
            </a:r>
            <a:r>
              <a:rPr lang="en-US" sz="1400" dirty="0">
                <a:ea typeface="Roboto" pitchFamily="2" charset="0"/>
                <a:cs typeface="Roboto Thin"/>
              </a:rPr>
              <a:t> I select the Add New Contact option</a:t>
            </a:r>
          </a:p>
          <a:p>
            <a:pPr marL="342265" indent="-342265" defTabSz="914126" eaLnBrk="0" hangingPunct="0">
              <a:defRPr/>
            </a:pPr>
            <a:r>
              <a:rPr lang="en-US" sz="1400" dirty="0">
                <a:solidFill>
                  <a:srgbClr val="004876"/>
                </a:solidFill>
                <a:ea typeface="Roboto" pitchFamily="2" charset="0"/>
                <a:cs typeface="Roboto Thin"/>
              </a:rPr>
              <a:t>    and</a:t>
            </a:r>
            <a:r>
              <a:rPr lang="en-US" sz="1400" dirty="0">
                <a:ea typeface="Roboto" pitchFamily="2" charset="0"/>
                <a:cs typeface="Roboto Thin"/>
              </a:rPr>
              <a:t> I have a Contact Details page</a:t>
            </a:r>
          </a:p>
          <a:p>
            <a:pPr marL="342265" indent="-342265" defTabSz="914126" eaLnBrk="0" hangingPunct="0">
              <a:defRPr/>
            </a:pPr>
            <a:r>
              <a:rPr lang="en-US" sz="1400" dirty="0">
                <a:solidFill>
                  <a:srgbClr val="004876"/>
                </a:solidFill>
                <a:ea typeface="Roboto" pitchFamily="2" charset="0"/>
                <a:cs typeface="Roboto Thin"/>
              </a:rPr>
              <a:t> Then</a:t>
            </a:r>
            <a:r>
              <a:rPr lang="en-US" sz="1400" dirty="0">
                <a:ea typeface="Roboto" pitchFamily="2" charset="0"/>
                <a:cs typeface="Roboto Thin"/>
              </a:rPr>
              <a:t> I enter a contact details</a:t>
            </a:r>
          </a:p>
          <a:p>
            <a:pPr marL="342265" indent="-342265" defTabSz="914126" eaLnBrk="0" hangingPunct="0">
              <a:defRPr/>
            </a:pPr>
            <a:r>
              <a:rPr lang="en-US" sz="1400" dirty="0">
                <a:solidFill>
                  <a:srgbClr val="004876"/>
                </a:solidFill>
                <a:ea typeface="Roboto" pitchFamily="2" charset="0"/>
                <a:cs typeface="Roboto Thin"/>
              </a:rPr>
              <a:t>   and</a:t>
            </a:r>
            <a:r>
              <a:rPr lang="en-US" sz="1400" dirty="0">
                <a:ea typeface="Roboto" pitchFamily="2" charset="0"/>
                <a:cs typeface="Roboto Thin"/>
              </a:rPr>
              <a:t> I must enter a contact name, company and phone number</a:t>
            </a:r>
          </a:p>
          <a:p>
            <a:pPr marL="342265" indent="-342265" defTabSz="914126" eaLnBrk="0" hangingPunct="0">
              <a:defRPr/>
            </a:pPr>
            <a:r>
              <a:rPr lang="en-US" sz="1400" dirty="0">
                <a:solidFill>
                  <a:srgbClr val="004876"/>
                </a:solidFill>
                <a:ea typeface="Roboto" pitchFamily="2" charset="0"/>
                <a:cs typeface="Roboto Thin"/>
              </a:rPr>
              <a:t>   and</a:t>
            </a:r>
            <a:r>
              <a:rPr lang="en-US" sz="1400" dirty="0">
                <a:ea typeface="Roboto" pitchFamily="2" charset="0"/>
                <a:cs typeface="Roboto Thin"/>
              </a:rPr>
              <a:t> I can enter additional contact details</a:t>
            </a:r>
          </a:p>
          <a:p>
            <a:pPr marL="342265" indent="-342265" defTabSz="914126" eaLnBrk="0" hangingPunct="0">
              <a:defRPr/>
            </a:pPr>
            <a:r>
              <a:rPr lang="en-US" sz="1400" dirty="0">
                <a:solidFill>
                  <a:srgbClr val="004876"/>
                </a:solidFill>
                <a:ea typeface="Roboto" pitchFamily="2" charset="0"/>
                <a:cs typeface="Roboto Thin"/>
              </a:rPr>
              <a:t>   and</a:t>
            </a:r>
            <a:r>
              <a:rPr lang="en-US" sz="1400" dirty="0">
                <a:ea typeface="Roboto" pitchFamily="2" charset="0"/>
                <a:cs typeface="Roboto Thin"/>
              </a:rPr>
              <a:t> the information will be displayed according to the </a:t>
            </a:r>
            <a:r>
              <a:rPr lang="en-US" sz="1400" u="sng" dirty="0">
                <a:solidFill>
                  <a:schemeClr val="accent1"/>
                </a:solidFill>
                <a:ea typeface="Roboto" pitchFamily="2" charset="0"/>
                <a:cs typeface="Roboto Thin"/>
              </a:rPr>
              <a:t>UX model</a:t>
            </a:r>
          </a:p>
          <a:p>
            <a:pPr marL="342265" indent="-342265" defTabSz="914126" eaLnBrk="0" hangingPunct="0">
              <a:defRPr/>
            </a:pPr>
            <a:endParaRPr lang="en-US" sz="1400" dirty="0">
              <a:solidFill>
                <a:prstClr val="black"/>
              </a:solidFill>
              <a:ea typeface="Roboto" pitchFamily="2" charset="0"/>
              <a:cs typeface="Roboto Thin"/>
            </a:endParaRPr>
          </a:p>
          <a:p>
            <a:pPr marL="342265" indent="-342265" defTabSz="914126" eaLnBrk="0" hangingPunct="0">
              <a:defRPr/>
            </a:pPr>
            <a:r>
              <a:rPr lang="en-US" sz="1400" b="1" dirty="0">
                <a:ea typeface="Roboto" pitchFamily="2" charset="0"/>
                <a:cs typeface="Roboto Thin"/>
              </a:rPr>
              <a:t>Scenario: Save Contact Information</a:t>
            </a:r>
          </a:p>
          <a:p>
            <a:pPr marL="342265" indent="-342265" defTabSz="914126" eaLnBrk="0" hangingPunct="0">
              <a:defRPr/>
            </a:pPr>
            <a:r>
              <a:rPr lang="en-US" sz="1400" dirty="0">
                <a:solidFill>
                  <a:srgbClr val="004876"/>
                </a:solidFill>
                <a:ea typeface="Roboto" pitchFamily="2" charset="0"/>
                <a:cs typeface="Roboto Thin"/>
              </a:rPr>
              <a:t>Given</a:t>
            </a:r>
            <a:r>
              <a:rPr lang="en-US" sz="1400" dirty="0">
                <a:ea typeface="Roboto" pitchFamily="2" charset="0"/>
                <a:cs typeface="Roboto Thin"/>
              </a:rPr>
              <a:t> …</a:t>
            </a:r>
          </a:p>
        </p:txBody>
      </p:sp>
      <p:sp>
        <p:nvSpPr>
          <p:cNvPr id="10" name="Rectangle 9">
            <a:extLst>
              <a:ext uri="{FF2B5EF4-FFF2-40B4-BE49-F238E27FC236}">
                <a16:creationId xmlns:a16="http://schemas.microsoft.com/office/drawing/2014/main" id="{A0ECAFB0-4D0D-0145-9CE3-D486947B6B59}"/>
              </a:ext>
            </a:extLst>
          </p:cNvPr>
          <p:cNvSpPr/>
          <p:nvPr/>
        </p:nvSpPr>
        <p:spPr>
          <a:xfrm>
            <a:off x="552099" y="1593175"/>
            <a:ext cx="5328559" cy="1661993"/>
          </a:xfrm>
          <a:prstGeom prst="rect">
            <a:avLst/>
          </a:prstGeom>
        </p:spPr>
        <p:txBody>
          <a:bodyPr wrap="square" anchor="t">
            <a:spAutoFit/>
          </a:bodyPr>
          <a:lstStyle/>
          <a:p>
            <a:pPr marL="342265" indent="-342265" defTabSz="914126" eaLnBrk="0" hangingPunct="0">
              <a:defRPr/>
            </a:pPr>
            <a:r>
              <a:rPr lang="en-US" sz="1600" b="1" dirty="0">
                <a:solidFill>
                  <a:srgbClr val="004876"/>
                </a:solidFill>
                <a:latin typeface="+mj-lt"/>
                <a:ea typeface="Roboto" pitchFamily="2" charset="0"/>
                <a:cs typeface="Roboto Thin"/>
              </a:rPr>
              <a:t>Title</a:t>
            </a:r>
            <a:endParaRPr lang="en-US" dirty="0">
              <a:solidFill>
                <a:srgbClr val="004876"/>
              </a:solidFill>
              <a:latin typeface="+mj-lt"/>
            </a:endParaRPr>
          </a:p>
          <a:p>
            <a:pPr marL="342265" indent="-342265" defTabSz="914126" eaLnBrk="0" hangingPunct="0">
              <a:defRPr/>
            </a:pPr>
            <a:r>
              <a:rPr lang="en-US" sz="1400" dirty="0">
                <a:ea typeface="Roboto" pitchFamily="2" charset="0"/>
                <a:cs typeface="Roboto Thin"/>
              </a:rPr>
              <a:t>Add New Contact</a:t>
            </a:r>
          </a:p>
          <a:p>
            <a:pPr marL="342265" indent="-342265" defTabSz="914126" eaLnBrk="0" hangingPunct="0">
              <a:defRPr/>
            </a:pPr>
            <a:endParaRPr lang="en-US" sz="1400" b="1" dirty="0">
              <a:solidFill>
                <a:srgbClr val="004876"/>
              </a:solidFill>
              <a:ea typeface="Roboto" pitchFamily="2" charset="0"/>
              <a:cs typeface="Roboto Thin"/>
            </a:endParaRPr>
          </a:p>
          <a:p>
            <a:pPr marL="342265" indent="-342265" defTabSz="914126" eaLnBrk="0" hangingPunct="0">
              <a:defRPr/>
            </a:pPr>
            <a:r>
              <a:rPr lang="en-US" sz="1600" b="1" dirty="0">
                <a:solidFill>
                  <a:srgbClr val="004876"/>
                </a:solidFill>
                <a:latin typeface="+mj-lt"/>
                <a:ea typeface="Roboto" pitchFamily="2" charset="0"/>
                <a:cs typeface="Roboto Thin"/>
              </a:rPr>
              <a:t>Description</a:t>
            </a:r>
          </a:p>
          <a:p>
            <a:pPr defTabSz="914126">
              <a:defRPr/>
            </a:pPr>
            <a:r>
              <a:rPr lang="en-US" sz="1400" dirty="0"/>
              <a:t>As a member of the sales team</a:t>
            </a:r>
            <a:endParaRPr lang="en-US" sz="1400" dirty="0">
              <a:cs typeface="Calibri"/>
            </a:endParaRPr>
          </a:p>
          <a:p>
            <a:pPr defTabSz="914126">
              <a:defRPr/>
            </a:pPr>
            <a:r>
              <a:rPr lang="en-US" sz="1400" dirty="0"/>
              <a:t>I want to add a new contact</a:t>
            </a:r>
            <a:endParaRPr lang="en-US" sz="1400" dirty="0">
              <a:cs typeface="Calibri"/>
            </a:endParaRPr>
          </a:p>
          <a:p>
            <a:pPr defTabSz="914126">
              <a:defRPr/>
            </a:pPr>
            <a:r>
              <a:rPr lang="en-US" sz="1400" dirty="0"/>
              <a:t>So that I have a central location for this information</a:t>
            </a:r>
            <a:endParaRPr lang="en-US" sz="1400" dirty="0">
              <a:cs typeface="Calibri"/>
            </a:endParaRPr>
          </a:p>
        </p:txBody>
      </p:sp>
    </p:spTree>
    <p:extLst>
      <p:ext uri="{BB962C8B-B14F-4D97-AF65-F5344CB8AC3E}">
        <p14:creationId xmlns:p14="http://schemas.microsoft.com/office/powerpoint/2010/main" val="3846036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S Program Font">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S Program Font">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214db10-22e5-43e5-95af-8b060e7e1f6b">
      <Terms xmlns="http://schemas.microsoft.com/office/infopath/2007/PartnerControls"/>
    </lcf76f155ced4ddcb4097134ff3c332f>
    <TaxCatchAll xmlns="d25627bf-3136-4894-a838-f97a6272563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1DED64E8582CD43AD1E03ED7EF96E3A" ma:contentTypeVersion="15" ma:contentTypeDescription="Create a new document." ma:contentTypeScope="" ma:versionID="ab363981b3437d811e3343a9134c1b1b">
  <xsd:schema xmlns:xsd="http://www.w3.org/2001/XMLSchema" xmlns:xs="http://www.w3.org/2001/XMLSchema" xmlns:p="http://schemas.microsoft.com/office/2006/metadata/properties" xmlns:ns2="b214db10-22e5-43e5-95af-8b060e7e1f6b" xmlns:ns3="d25627bf-3136-4894-a838-f97a62725630" targetNamespace="http://schemas.microsoft.com/office/2006/metadata/properties" ma:root="true" ma:fieldsID="666aa7d632dfe5bb43079bb5eaaa5097" ns2:_="" ns3:_="">
    <xsd:import namespace="b214db10-22e5-43e5-95af-8b060e7e1f6b"/>
    <xsd:import namespace="d25627bf-3136-4894-a838-f97a6272563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14db10-22e5-43e5-95af-8b060e7e1f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a6ebaa8-b1b9-495a-81c8-4cf564f27b5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25627bf-3136-4894-a838-f97a6272563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badbdc78-07ae-4ecc-a982-0e7e085d5e5b}" ma:internalName="TaxCatchAll" ma:showField="CatchAllData" ma:web="d25627bf-3136-4894-a838-f97a6272563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49CE7C-7199-46AF-BB9C-4425FD9EBFB8}">
  <ds:schemaRefs>
    <ds:schemaRef ds:uri="b214db10-22e5-43e5-95af-8b060e7e1f6b"/>
    <ds:schemaRef ds:uri="d25627bf-3136-4894-a838-f97a6272563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B168114-A7AF-4858-8024-046533B4BF7E}">
  <ds:schemaRefs>
    <ds:schemaRef ds:uri="http://schemas.microsoft.com/sharepoint/v3/contenttype/forms"/>
  </ds:schemaRefs>
</ds:datastoreItem>
</file>

<file path=customXml/itemProps3.xml><?xml version="1.0" encoding="utf-8"?>
<ds:datastoreItem xmlns:ds="http://schemas.openxmlformats.org/officeDocument/2006/customXml" ds:itemID="{D30EA26E-C79B-4130-BB3B-A0204DF859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14db10-22e5-43e5-95af-8b060e7e1f6b"/>
    <ds:schemaRef ds:uri="d25627bf-3136-4894-a838-f97a627256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Kingsmen Master Template</Template>
  <TotalTime>63</TotalTime>
  <Words>1598</Words>
  <Application>Microsoft Office PowerPoint</Application>
  <PresentationFormat>Widescreen</PresentationFormat>
  <Paragraphs>204</Paragraphs>
  <Slides>15</Slides>
  <Notes>1</Notes>
  <HiddenSlides>0</HiddenSlides>
  <MMClips>0</MMClips>
  <ScaleCrop>false</ScaleCrop>
  <HeadingPairs>
    <vt:vector size="4" baseType="variant">
      <vt:variant>
        <vt:lpstr>Theme</vt:lpstr>
      </vt:variant>
      <vt:variant>
        <vt:i4>2</vt:i4>
      </vt:variant>
      <vt:variant>
        <vt:lpstr>Slide Titles</vt:lpstr>
      </vt:variant>
      <vt:variant>
        <vt:i4>15</vt:i4>
      </vt:variant>
    </vt:vector>
  </HeadingPairs>
  <TitlesOfParts>
    <vt:vector size="17" baseType="lpstr">
      <vt:lpstr>Office Theme</vt:lpstr>
      <vt:lpstr>1_Office Theme</vt:lpstr>
      <vt:lpstr>PowerPoint Presentation</vt:lpstr>
      <vt:lpstr>PowerPoint Presentation</vt:lpstr>
      <vt:lpstr>A good story is…</vt:lpstr>
      <vt:lpstr>Story Elaboration</vt:lpstr>
      <vt:lpstr>Progressive Story Elaboration Process</vt:lpstr>
      <vt:lpstr>User Story</vt:lpstr>
      <vt:lpstr>User Story – Gherkin Syntax</vt:lpstr>
      <vt:lpstr>Acceptance Criteria</vt:lpstr>
      <vt:lpstr>User Story Example</vt:lpstr>
      <vt:lpstr>What’s the Point</vt:lpstr>
      <vt:lpstr>Story Sizing</vt:lpstr>
      <vt:lpstr>Planning Poker</vt:lpstr>
      <vt:lpstr>Story Definition of Ready / Definition of Done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Stephanie Weng</dc:creator>
  <cp:lastModifiedBy>Denise Beachley</cp:lastModifiedBy>
  <cp:revision>16</cp:revision>
  <dcterms:created xsi:type="dcterms:W3CDTF">2021-04-14T12:52:11Z</dcterms:created>
  <dcterms:modified xsi:type="dcterms:W3CDTF">2023-04-17T18:14:34Z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0x01010061DED64E8582CD43AD1E03ED7EF96E3A</vt:lpwstr>
  </property>
  <property fmtid="{D5CDD505-2E9C-101B-9397-08002B2CF9AE}" pid="3" name="MediaServiceImageTags">
    <vt:lpwstr/>
  </property>
</Properties>
</file>